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1" r:id="rId3"/>
    <p:sldId id="275" r:id="rId4"/>
    <p:sldId id="331" r:id="rId5"/>
    <p:sldId id="332" r:id="rId6"/>
    <p:sldId id="276" r:id="rId7"/>
    <p:sldId id="325" r:id="rId8"/>
    <p:sldId id="328" r:id="rId9"/>
    <p:sldId id="337" r:id="rId10"/>
    <p:sldId id="329" r:id="rId11"/>
    <p:sldId id="319" r:id="rId12"/>
    <p:sldId id="333" r:id="rId13"/>
    <p:sldId id="327" r:id="rId14"/>
    <p:sldId id="321" r:id="rId15"/>
    <p:sldId id="320" r:id="rId16"/>
    <p:sldId id="284" r:id="rId17"/>
    <p:sldId id="285" r:id="rId18"/>
    <p:sldId id="283" r:id="rId19"/>
    <p:sldId id="286" r:id="rId20"/>
    <p:sldId id="343" r:id="rId21"/>
    <p:sldId id="277" r:id="rId22"/>
    <p:sldId id="318" r:id="rId23"/>
    <p:sldId id="323" r:id="rId24"/>
    <p:sldId id="330" r:id="rId25"/>
    <p:sldId id="346" r:id="rId26"/>
    <p:sldId id="345" r:id="rId27"/>
    <p:sldId id="291" r:id="rId28"/>
    <p:sldId id="294" r:id="rId29"/>
    <p:sldId id="295" r:id="rId30"/>
    <p:sldId id="296" r:id="rId31"/>
    <p:sldId id="322" r:id="rId32"/>
    <p:sldId id="297" r:id="rId33"/>
    <p:sldId id="298" r:id="rId34"/>
    <p:sldId id="313" r:id="rId35"/>
    <p:sldId id="292" r:id="rId36"/>
    <p:sldId id="304" r:id="rId37"/>
    <p:sldId id="305" r:id="rId38"/>
    <p:sldId id="307" r:id="rId39"/>
    <p:sldId id="334" r:id="rId40"/>
    <p:sldId id="314" r:id="rId41"/>
    <p:sldId id="308" r:id="rId42"/>
    <p:sldId id="309" r:id="rId43"/>
    <p:sldId id="310" r:id="rId44"/>
    <p:sldId id="351" r:id="rId45"/>
    <p:sldId id="344" r:id="rId46"/>
    <p:sldId id="338" r:id="rId47"/>
    <p:sldId id="339" r:id="rId48"/>
    <p:sldId id="341" r:id="rId49"/>
    <p:sldId id="349" r:id="rId50"/>
    <p:sldId id="350" r:id="rId51"/>
    <p:sldId id="280" r:id="rId52"/>
    <p:sldId id="347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福原 将真" initials="福原" lastIdx="1" clrIdx="0">
    <p:extLst>
      <p:ext uri="{19B8F6BF-5375-455C-9EA6-DF929625EA0E}">
        <p15:presenceInfo xmlns:p15="http://schemas.microsoft.com/office/powerpoint/2012/main" userId="6e3d5e2dab7b5f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AFE7"/>
    <a:srgbClr val="EFCDEF"/>
    <a:srgbClr val="AFABAB"/>
    <a:srgbClr val="FFC000"/>
    <a:srgbClr val="00235E"/>
    <a:srgbClr val="00BC04"/>
    <a:srgbClr val="F12DDA"/>
    <a:srgbClr val="8FAADC"/>
    <a:srgbClr val="005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506" autoAdjust="0"/>
  </p:normalViewPr>
  <p:slideViewPr>
    <p:cSldViewPr snapToGrid="0">
      <p:cViewPr varScale="1">
        <p:scale>
          <a:sx n="102" d="100"/>
          <a:sy n="102" d="100"/>
        </p:scale>
        <p:origin x="81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5BD93-10CF-4BB8-BA08-ECA79AAC9747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F88F42CB-C14C-484F-94D3-D5A9BDC4F020}">
      <dgm:prSet custT="1"/>
      <dgm:spPr>
        <a:ln w="38100">
          <a:solidFill>
            <a:schemeClr val="accent1"/>
          </a:solidFill>
        </a:ln>
      </dgm:spPr>
      <dgm:t>
        <a:bodyPr/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作品の</a:t>
          </a: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概要</a:t>
          </a:r>
        </a:p>
      </dgm:t>
    </dgm:pt>
    <dgm:pt modelId="{1E9ADA98-9BE9-466F-AD9B-38722E2C4C19}" type="parTrans" cxnId="{0BA0C576-23BC-4A0B-B6C1-56482844F9F4}">
      <dgm:prSet/>
      <dgm:spPr/>
      <dgm:t>
        <a:bodyPr/>
        <a:lstStyle/>
        <a:p>
          <a:endParaRPr kumimoji="1" lang="ja-JP" altLang="en-US"/>
        </a:p>
      </dgm:t>
    </dgm:pt>
    <dgm:pt modelId="{4D2EFE25-D5E6-4340-9361-05542C927EC1}" type="sibTrans" cxnId="{0BA0C576-23BC-4A0B-B6C1-56482844F9F4}">
      <dgm:prSet/>
      <dgm:spPr/>
      <dgm:t>
        <a:bodyPr/>
        <a:lstStyle/>
        <a:p>
          <a:endParaRPr kumimoji="1" lang="ja-JP" altLang="en-US"/>
        </a:p>
      </dgm:t>
    </dgm:pt>
    <dgm:pt modelId="{3BEE66E8-7FE5-4492-A58F-45D1ABEA7C5B}">
      <dgm:prSet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>
              <a:solidFill>
                <a:schemeClr val="bg1"/>
              </a:solidFill>
              <a:latin typeface="Arial"/>
              <a:ea typeface="游ゴシック"/>
              <a:cs typeface="+mn-cs"/>
            </a:rPr>
            <a:t>実際にゲームをプレイ</a:t>
          </a:r>
          <a:endParaRPr kumimoji="1" lang="ja-JP" altLang="en-US" sz="2600" b="1" kern="1200" dirty="0">
            <a:solidFill>
              <a:schemeClr val="bg1"/>
            </a:solidFill>
            <a:latin typeface="Arial"/>
            <a:ea typeface="游ゴシック"/>
            <a:cs typeface="+mn-cs"/>
          </a:endParaRPr>
        </a:p>
      </dgm:t>
    </dgm:pt>
    <dgm:pt modelId="{C341D6A7-E13A-4152-9543-747564EF49B1}" type="parTrans" cxnId="{17D0170E-5ECE-4CC0-B2DF-F4B19DE5AE6E}">
      <dgm:prSet/>
      <dgm:spPr/>
      <dgm:t>
        <a:bodyPr/>
        <a:lstStyle/>
        <a:p>
          <a:endParaRPr kumimoji="1" lang="ja-JP" altLang="en-US"/>
        </a:p>
      </dgm:t>
    </dgm:pt>
    <dgm:pt modelId="{52D437A0-C652-4FB9-BF38-CB41D53B2E1E}" type="sibTrans" cxnId="{17D0170E-5ECE-4CC0-B2DF-F4B19DE5AE6E}">
      <dgm:prSet/>
      <dgm:spPr/>
      <dgm:t>
        <a:bodyPr/>
        <a:lstStyle/>
        <a:p>
          <a:endParaRPr kumimoji="1" lang="ja-JP" altLang="en-US"/>
        </a:p>
      </dgm:t>
    </dgm:pt>
    <dgm:pt modelId="{804D169E-9A97-4DF8-B733-B1E8104856B9}">
      <dgm:prSet custT="1"/>
      <dgm:spPr>
        <a:ln w="38100">
          <a:solidFill>
            <a:schemeClr val="accent1"/>
          </a:solidFill>
        </a:ln>
      </dgm:spPr>
      <dgm:t>
        <a:bodyPr/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制作過程の紹介</a:t>
          </a:r>
          <a:endParaRPr kumimoji="1" lang="ja-JP" altLang="en-US" sz="26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游ゴシック"/>
            <a:cs typeface="+mn-cs"/>
          </a:endParaRPr>
        </a:p>
      </dgm:t>
    </dgm:pt>
    <dgm:pt modelId="{BD1F2E08-623F-4B4D-9DCA-874439DEC1B4}" type="parTrans" cxnId="{E975D4B6-D05D-457B-9060-C6729BF2BA7C}">
      <dgm:prSet/>
      <dgm:spPr/>
      <dgm:t>
        <a:bodyPr/>
        <a:lstStyle/>
        <a:p>
          <a:endParaRPr kumimoji="1" lang="ja-JP" altLang="en-US"/>
        </a:p>
      </dgm:t>
    </dgm:pt>
    <dgm:pt modelId="{0BEC43F2-73B1-43A1-A381-6E66D40AA239}" type="sibTrans" cxnId="{E975D4B6-D05D-457B-9060-C6729BF2BA7C}">
      <dgm:prSet/>
      <dgm:spPr/>
      <dgm:t>
        <a:bodyPr/>
        <a:lstStyle/>
        <a:p>
          <a:endParaRPr kumimoji="1" lang="ja-JP" altLang="en-US"/>
        </a:p>
      </dgm:t>
    </dgm:pt>
    <dgm:pt modelId="{FDE791FF-C141-4F82-94BC-E3C080CAA993}">
      <dgm:prSet custT="1"/>
      <dgm:spPr>
        <a:ln w="38100">
          <a:solidFill>
            <a:schemeClr val="accent1"/>
          </a:solidFill>
        </a:ln>
      </dgm:spPr>
      <dgm:t>
        <a:bodyPr/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アピールポイントの紹介</a:t>
          </a:r>
          <a:endParaRPr kumimoji="1" lang="ja-JP" altLang="en-US" sz="26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游ゴシック"/>
            <a:cs typeface="+mn-cs"/>
          </a:endParaRPr>
        </a:p>
      </dgm:t>
    </dgm:pt>
    <dgm:pt modelId="{FC833E51-A8A4-4410-B9AA-A94481BCE604}" type="parTrans" cxnId="{2F5B5493-BBBD-4D7D-A2EE-7CE2353B1A6D}">
      <dgm:prSet/>
      <dgm:spPr/>
      <dgm:t>
        <a:bodyPr/>
        <a:lstStyle/>
        <a:p>
          <a:endParaRPr kumimoji="1" lang="ja-JP" altLang="en-US"/>
        </a:p>
      </dgm:t>
    </dgm:pt>
    <dgm:pt modelId="{715B3406-5F70-4930-AC5A-E15F855B5BD8}" type="sibTrans" cxnId="{2F5B5493-BBBD-4D7D-A2EE-7CE2353B1A6D}">
      <dgm:prSet/>
      <dgm:spPr/>
      <dgm:t>
        <a:bodyPr/>
        <a:lstStyle/>
        <a:p>
          <a:endParaRPr kumimoji="1" lang="ja-JP" altLang="en-US"/>
        </a:p>
      </dgm:t>
    </dgm:pt>
    <dgm:pt modelId="{94F3E886-2A7A-4412-906F-ABCEDCAB66E8}">
      <dgm:prSet custT="1"/>
      <dgm:spPr>
        <a:ln w="38100">
          <a:solidFill>
            <a:schemeClr val="accent1"/>
          </a:solidFill>
        </a:ln>
      </dgm:spPr>
      <dgm:t>
        <a:bodyPr/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制作のふりかえり</a:t>
          </a:r>
        </a:p>
      </dgm:t>
    </dgm:pt>
    <dgm:pt modelId="{3A014311-A9FF-41AE-9BC7-87D619BB9F72}" type="sibTrans" cxnId="{A1786C7A-94D8-4239-A73C-40A5D086318B}">
      <dgm:prSet/>
      <dgm:spPr/>
      <dgm:t>
        <a:bodyPr/>
        <a:lstStyle/>
        <a:p>
          <a:endParaRPr kumimoji="1" lang="ja-JP" altLang="en-US"/>
        </a:p>
      </dgm:t>
    </dgm:pt>
    <dgm:pt modelId="{F18E3B08-5C2E-4429-91C0-465360AA3A6B}" type="parTrans" cxnId="{A1786C7A-94D8-4239-A73C-40A5D086318B}">
      <dgm:prSet/>
      <dgm:spPr/>
      <dgm:t>
        <a:bodyPr/>
        <a:lstStyle/>
        <a:p>
          <a:endParaRPr kumimoji="1" lang="ja-JP" altLang="en-US"/>
        </a:p>
      </dgm:t>
    </dgm:pt>
    <dgm:pt modelId="{7514B514-4A03-47B5-B795-C8613E10F848}">
      <dgm:prSet custT="1"/>
      <dgm:spPr>
        <a:ln w="38100">
          <a:solidFill>
            <a:schemeClr val="accent1"/>
          </a:solidFill>
        </a:ln>
      </dgm:spPr>
      <dgm:t>
        <a:bodyPr/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ハードウェアの紹介</a:t>
          </a:r>
          <a:endParaRPr kumimoji="1" lang="ja-JP" sz="26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游ゴシック"/>
            <a:cs typeface="+mn-cs"/>
          </a:endParaRPr>
        </a:p>
      </dgm:t>
    </dgm:pt>
    <dgm:pt modelId="{B7AE824F-45FD-41AD-AAD7-566BDE9B79E3}" type="parTrans" cxnId="{0A2A1B35-3348-42A9-8022-A299A792DD2A}">
      <dgm:prSet/>
      <dgm:spPr/>
      <dgm:t>
        <a:bodyPr/>
        <a:lstStyle/>
        <a:p>
          <a:endParaRPr kumimoji="1" lang="ja-JP" altLang="en-US"/>
        </a:p>
      </dgm:t>
    </dgm:pt>
    <dgm:pt modelId="{43211A09-5274-4F3A-9FBB-18F6D81CC44E}" type="sibTrans" cxnId="{0A2A1B35-3348-42A9-8022-A299A792DD2A}">
      <dgm:prSet/>
      <dgm:spPr/>
      <dgm:t>
        <a:bodyPr/>
        <a:lstStyle/>
        <a:p>
          <a:endParaRPr kumimoji="1" lang="ja-JP" altLang="en-US"/>
        </a:p>
      </dgm:t>
    </dgm:pt>
    <dgm:pt modelId="{A0E17FC5-82E2-436F-91AB-E38B1E2AD46E}" type="pres">
      <dgm:prSet presAssocID="{1E95BD93-10CF-4BB8-BA08-ECA79AAC9747}" presName="linear" presStyleCnt="0">
        <dgm:presLayoutVars>
          <dgm:animLvl val="lvl"/>
          <dgm:resizeHandles val="exact"/>
        </dgm:presLayoutVars>
      </dgm:prSet>
      <dgm:spPr/>
    </dgm:pt>
    <dgm:pt modelId="{6C467DCC-01B2-48DA-BFBD-8E8D4FFB90B3}" type="pres">
      <dgm:prSet presAssocID="{F88F42CB-C14C-484F-94D3-D5A9BDC4F020}" presName="parentText" presStyleLbl="node1" presStyleIdx="0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7A65AE60-A5F0-48B6-B581-B36586097818}" type="pres">
      <dgm:prSet presAssocID="{4D2EFE25-D5E6-4340-9361-05542C927EC1}" presName="spacer" presStyleCnt="0"/>
      <dgm:spPr/>
    </dgm:pt>
    <dgm:pt modelId="{67090D91-484B-45C3-9D38-E6FC5D845EA6}" type="pres">
      <dgm:prSet presAssocID="{7514B514-4A03-47B5-B795-C8613E10F84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BA492D1-2E35-4F44-B16C-E36FE2FED941}" type="pres">
      <dgm:prSet presAssocID="{43211A09-5274-4F3A-9FBB-18F6D81CC44E}" presName="spacer" presStyleCnt="0"/>
      <dgm:spPr/>
    </dgm:pt>
    <dgm:pt modelId="{8F769B35-9BBE-47BC-A06F-8CF90A01FF72}" type="pres">
      <dgm:prSet presAssocID="{3BEE66E8-7FE5-4492-A58F-45D1ABEA7C5B}" presName="parentText" presStyleLbl="node1" presStyleIdx="2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A35966D2-68A4-4FC9-B8CA-974B27C26E3B}" type="pres">
      <dgm:prSet presAssocID="{52D437A0-C652-4FB9-BF38-CB41D53B2E1E}" presName="spacer" presStyleCnt="0"/>
      <dgm:spPr/>
    </dgm:pt>
    <dgm:pt modelId="{CA933E5A-7ABA-4299-A21F-D3A5ABCBBA6E}" type="pres">
      <dgm:prSet presAssocID="{804D169E-9A97-4DF8-B733-B1E8104856B9}" presName="parentText" presStyleLbl="node1" presStyleIdx="3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A075B26D-FB39-435B-BF30-1A21B81F466B}" type="pres">
      <dgm:prSet presAssocID="{0BEC43F2-73B1-43A1-A381-6E66D40AA239}" presName="spacer" presStyleCnt="0"/>
      <dgm:spPr/>
    </dgm:pt>
    <dgm:pt modelId="{1FBA3C83-631E-48BC-AD60-84F86AEDE2A6}" type="pres">
      <dgm:prSet presAssocID="{FDE791FF-C141-4F82-94BC-E3C080CAA993}" presName="parentText" presStyleLbl="node1" presStyleIdx="4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557D4D89-C77B-4C57-9DEC-045B124602C1}" type="pres">
      <dgm:prSet presAssocID="{715B3406-5F70-4930-AC5A-E15F855B5BD8}" presName="spacer" presStyleCnt="0"/>
      <dgm:spPr/>
    </dgm:pt>
    <dgm:pt modelId="{F2644AB7-F804-4238-8D78-B65EC23EDC62}" type="pres">
      <dgm:prSet presAssocID="{94F3E886-2A7A-4412-906F-ABCEDCAB66E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7D0170E-5ECE-4CC0-B2DF-F4B19DE5AE6E}" srcId="{1E95BD93-10CF-4BB8-BA08-ECA79AAC9747}" destId="{3BEE66E8-7FE5-4492-A58F-45D1ABEA7C5B}" srcOrd="2" destOrd="0" parTransId="{C341D6A7-E13A-4152-9543-747564EF49B1}" sibTransId="{52D437A0-C652-4FB9-BF38-CB41D53B2E1E}"/>
    <dgm:cxn modelId="{873D742D-25FD-439B-9050-97B41DAB68CB}" type="presOf" srcId="{1E95BD93-10CF-4BB8-BA08-ECA79AAC9747}" destId="{A0E17FC5-82E2-436F-91AB-E38B1E2AD46E}" srcOrd="0" destOrd="0" presId="urn:microsoft.com/office/officeart/2005/8/layout/vList2"/>
    <dgm:cxn modelId="{0A2A1B35-3348-42A9-8022-A299A792DD2A}" srcId="{1E95BD93-10CF-4BB8-BA08-ECA79AAC9747}" destId="{7514B514-4A03-47B5-B795-C8613E10F848}" srcOrd="1" destOrd="0" parTransId="{B7AE824F-45FD-41AD-AAD7-566BDE9B79E3}" sibTransId="{43211A09-5274-4F3A-9FBB-18F6D81CC44E}"/>
    <dgm:cxn modelId="{ECE06435-37AD-4D21-AB2D-5D6F229C9FF5}" type="presOf" srcId="{804D169E-9A97-4DF8-B733-B1E8104856B9}" destId="{CA933E5A-7ABA-4299-A21F-D3A5ABCBBA6E}" srcOrd="0" destOrd="0" presId="urn:microsoft.com/office/officeart/2005/8/layout/vList2"/>
    <dgm:cxn modelId="{957C9051-7CC7-4C20-AAB7-B4D93F7883B6}" type="presOf" srcId="{94F3E886-2A7A-4412-906F-ABCEDCAB66E8}" destId="{F2644AB7-F804-4238-8D78-B65EC23EDC62}" srcOrd="0" destOrd="0" presId="urn:microsoft.com/office/officeart/2005/8/layout/vList2"/>
    <dgm:cxn modelId="{0BA0C576-23BC-4A0B-B6C1-56482844F9F4}" srcId="{1E95BD93-10CF-4BB8-BA08-ECA79AAC9747}" destId="{F88F42CB-C14C-484F-94D3-D5A9BDC4F020}" srcOrd="0" destOrd="0" parTransId="{1E9ADA98-9BE9-466F-AD9B-38722E2C4C19}" sibTransId="{4D2EFE25-D5E6-4340-9361-05542C927EC1}"/>
    <dgm:cxn modelId="{DB033B7A-9F03-431A-A335-C6636F909DE9}" type="presOf" srcId="{F88F42CB-C14C-484F-94D3-D5A9BDC4F020}" destId="{6C467DCC-01B2-48DA-BFBD-8E8D4FFB90B3}" srcOrd="0" destOrd="0" presId="urn:microsoft.com/office/officeart/2005/8/layout/vList2"/>
    <dgm:cxn modelId="{A1786C7A-94D8-4239-A73C-40A5D086318B}" srcId="{1E95BD93-10CF-4BB8-BA08-ECA79AAC9747}" destId="{94F3E886-2A7A-4412-906F-ABCEDCAB66E8}" srcOrd="5" destOrd="0" parTransId="{F18E3B08-5C2E-4429-91C0-465360AA3A6B}" sibTransId="{3A014311-A9FF-41AE-9BC7-87D619BB9F72}"/>
    <dgm:cxn modelId="{2F5B5493-BBBD-4D7D-A2EE-7CE2353B1A6D}" srcId="{1E95BD93-10CF-4BB8-BA08-ECA79AAC9747}" destId="{FDE791FF-C141-4F82-94BC-E3C080CAA993}" srcOrd="4" destOrd="0" parTransId="{FC833E51-A8A4-4410-B9AA-A94481BCE604}" sibTransId="{715B3406-5F70-4930-AC5A-E15F855B5BD8}"/>
    <dgm:cxn modelId="{446131B0-A013-4A06-A402-AF182BC21921}" type="presOf" srcId="{7514B514-4A03-47B5-B795-C8613E10F848}" destId="{67090D91-484B-45C3-9D38-E6FC5D845EA6}" srcOrd="0" destOrd="0" presId="urn:microsoft.com/office/officeart/2005/8/layout/vList2"/>
    <dgm:cxn modelId="{6369C6B2-E84F-4934-9A39-AF7E4E57EDB4}" type="presOf" srcId="{3BEE66E8-7FE5-4492-A58F-45D1ABEA7C5B}" destId="{8F769B35-9BBE-47BC-A06F-8CF90A01FF72}" srcOrd="0" destOrd="0" presId="urn:microsoft.com/office/officeart/2005/8/layout/vList2"/>
    <dgm:cxn modelId="{E975D4B6-D05D-457B-9060-C6729BF2BA7C}" srcId="{1E95BD93-10CF-4BB8-BA08-ECA79AAC9747}" destId="{804D169E-9A97-4DF8-B733-B1E8104856B9}" srcOrd="3" destOrd="0" parTransId="{BD1F2E08-623F-4B4D-9DCA-874439DEC1B4}" sibTransId="{0BEC43F2-73B1-43A1-A381-6E66D40AA239}"/>
    <dgm:cxn modelId="{4E25A5FD-B2D0-4404-AFE8-750976EAEB78}" type="presOf" srcId="{FDE791FF-C141-4F82-94BC-E3C080CAA993}" destId="{1FBA3C83-631E-48BC-AD60-84F86AEDE2A6}" srcOrd="0" destOrd="0" presId="urn:microsoft.com/office/officeart/2005/8/layout/vList2"/>
    <dgm:cxn modelId="{7C5BE8F2-246F-4E1B-BE5C-41EA48874DE1}" type="presParOf" srcId="{A0E17FC5-82E2-436F-91AB-E38B1E2AD46E}" destId="{6C467DCC-01B2-48DA-BFBD-8E8D4FFB90B3}" srcOrd="0" destOrd="0" presId="urn:microsoft.com/office/officeart/2005/8/layout/vList2"/>
    <dgm:cxn modelId="{31CAB982-2B24-4278-A09A-5BA032F8AA5D}" type="presParOf" srcId="{A0E17FC5-82E2-436F-91AB-E38B1E2AD46E}" destId="{7A65AE60-A5F0-48B6-B581-B36586097818}" srcOrd="1" destOrd="0" presId="urn:microsoft.com/office/officeart/2005/8/layout/vList2"/>
    <dgm:cxn modelId="{5273CEE5-792A-4132-936E-FFF8195FCC27}" type="presParOf" srcId="{A0E17FC5-82E2-436F-91AB-E38B1E2AD46E}" destId="{67090D91-484B-45C3-9D38-E6FC5D845EA6}" srcOrd="2" destOrd="0" presId="urn:microsoft.com/office/officeart/2005/8/layout/vList2"/>
    <dgm:cxn modelId="{D57A0DCC-778E-4B95-885E-2F9C08DB01FE}" type="presParOf" srcId="{A0E17FC5-82E2-436F-91AB-E38B1E2AD46E}" destId="{EBA492D1-2E35-4F44-B16C-E36FE2FED941}" srcOrd="3" destOrd="0" presId="urn:microsoft.com/office/officeart/2005/8/layout/vList2"/>
    <dgm:cxn modelId="{1D5F14E6-F22F-4B86-946B-BE46ABFB4883}" type="presParOf" srcId="{A0E17FC5-82E2-436F-91AB-E38B1E2AD46E}" destId="{8F769B35-9BBE-47BC-A06F-8CF90A01FF72}" srcOrd="4" destOrd="0" presId="urn:microsoft.com/office/officeart/2005/8/layout/vList2"/>
    <dgm:cxn modelId="{B9062F93-8143-477A-8180-8DD8228A7D97}" type="presParOf" srcId="{A0E17FC5-82E2-436F-91AB-E38B1E2AD46E}" destId="{A35966D2-68A4-4FC9-B8CA-974B27C26E3B}" srcOrd="5" destOrd="0" presId="urn:microsoft.com/office/officeart/2005/8/layout/vList2"/>
    <dgm:cxn modelId="{0EBE8D74-D46C-4CFE-AA16-E1D35DC958ED}" type="presParOf" srcId="{A0E17FC5-82E2-436F-91AB-E38B1E2AD46E}" destId="{CA933E5A-7ABA-4299-A21F-D3A5ABCBBA6E}" srcOrd="6" destOrd="0" presId="urn:microsoft.com/office/officeart/2005/8/layout/vList2"/>
    <dgm:cxn modelId="{6021FEFC-C788-49E6-8AED-DE570083545C}" type="presParOf" srcId="{A0E17FC5-82E2-436F-91AB-E38B1E2AD46E}" destId="{A075B26D-FB39-435B-BF30-1A21B81F466B}" srcOrd="7" destOrd="0" presId="urn:microsoft.com/office/officeart/2005/8/layout/vList2"/>
    <dgm:cxn modelId="{147E8883-4F3F-42B9-8A4B-884BB72E923D}" type="presParOf" srcId="{A0E17FC5-82E2-436F-91AB-E38B1E2AD46E}" destId="{1FBA3C83-631E-48BC-AD60-84F86AEDE2A6}" srcOrd="8" destOrd="0" presId="urn:microsoft.com/office/officeart/2005/8/layout/vList2"/>
    <dgm:cxn modelId="{C29BF179-A053-4B7C-A50D-429D9E684D1A}" type="presParOf" srcId="{A0E17FC5-82E2-436F-91AB-E38B1E2AD46E}" destId="{557D4D89-C77B-4C57-9DEC-045B124602C1}" srcOrd="9" destOrd="0" presId="urn:microsoft.com/office/officeart/2005/8/layout/vList2"/>
    <dgm:cxn modelId="{E5638DA1-415D-4FD1-BA9B-98D243D1EBFB}" type="presParOf" srcId="{A0E17FC5-82E2-436F-91AB-E38B1E2AD46E}" destId="{F2644AB7-F804-4238-8D78-B65EC23EDC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AD8286-8D3D-4F8D-A0C5-37570BE81C85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A4CA5064-28DB-42EC-8E84-C986BEF86363}">
      <dgm:prSet phldrT="[テキスト]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pPr algn="ctr"/>
          <a:r>
            <a:rPr kumimoji="1" lang="ja-JP" altLang="en-US" b="1" dirty="0">
              <a:solidFill>
                <a:schemeClr val="bg1"/>
              </a:solidFill>
            </a:rPr>
            <a:t>ハードウェア</a:t>
          </a:r>
        </a:p>
      </dgm:t>
    </dgm:pt>
    <dgm:pt modelId="{DFCF97B4-5D06-42D9-9F46-7B98801B20AF}" type="parTrans" cxnId="{79C9AA7D-C02D-49EF-B0CE-7E2AF7876C58}">
      <dgm:prSet/>
      <dgm:spPr/>
      <dgm:t>
        <a:bodyPr/>
        <a:lstStyle/>
        <a:p>
          <a:endParaRPr kumimoji="1" lang="ja-JP" altLang="en-US"/>
        </a:p>
      </dgm:t>
    </dgm:pt>
    <dgm:pt modelId="{2344EA0B-1C4E-4F01-87A9-A227981A4B28}" type="sibTrans" cxnId="{79C9AA7D-C02D-49EF-B0CE-7E2AF7876C58}">
      <dgm:prSet/>
      <dgm:spPr/>
      <dgm:t>
        <a:bodyPr/>
        <a:lstStyle/>
        <a:p>
          <a:endParaRPr kumimoji="1" lang="ja-JP" altLang="en-US"/>
        </a:p>
      </dgm:t>
    </dgm:pt>
    <dgm:pt modelId="{5420C27F-9CC1-4E36-94DF-0E9F8E4BD345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en-US" altLang="ja-JP" b="1" dirty="0"/>
            <a:t>****</a:t>
          </a:r>
          <a:endParaRPr kumimoji="1" lang="ja-JP" altLang="en-US" b="1" dirty="0"/>
        </a:p>
      </dgm:t>
    </dgm:pt>
    <dgm:pt modelId="{87B7CA3E-259D-4BE3-824B-42C0A70815B4}" type="parTrans" cxnId="{2E16A5FB-7638-49D9-94B5-E6C93C43C0AB}">
      <dgm:prSet/>
      <dgm:spPr/>
      <dgm:t>
        <a:bodyPr/>
        <a:lstStyle/>
        <a:p>
          <a:endParaRPr kumimoji="1" lang="ja-JP" altLang="en-US"/>
        </a:p>
      </dgm:t>
    </dgm:pt>
    <dgm:pt modelId="{6C308D3F-B92C-4C23-8D03-881635F180CF}" type="sibTrans" cxnId="{2E16A5FB-7638-49D9-94B5-E6C93C43C0AB}">
      <dgm:prSet/>
      <dgm:spPr/>
      <dgm:t>
        <a:bodyPr/>
        <a:lstStyle/>
        <a:p>
          <a:endParaRPr kumimoji="1" lang="ja-JP" altLang="en-US"/>
        </a:p>
      </dgm:t>
    </dgm:pt>
    <dgm:pt modelId="{41F08C57-4534-48FD-9939-4B2223E22DDB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en-US" altLang="ja-JP" b="1" dirty="0"/>
            <a:t>****</a:t>
          </a:r>
          <a:endParaRPr kumimoji="1" lang="ja-JP" altLang="en-US" b="1" dirty="0"/>
        </a:p>
      </dgm:t>
    </dgm:pt>
    <dgm:pt modelId="{29D98256-B516-400B-887E-7AC40A66344E}" type="parTrans" cxnId="{5F20B3C7-A2BC-45EC-AABB-0D55E0EF83C4}">
      <dgm:prSet/>
      <dgm:spPr/>
      <dgm:t>
        <a:bodyPr/>
        <a:lstStyle/>
        <a:p>
          <a:endParaRPr kumimoji="1" lang="ja-JP" altLang="en-US"/>
        </a:p>
      </dgm:t>
    </dgm:pt>
    <dgm:pt modelId="{1BE8D70D-B890-471C-9AF5-4A00BABF29C2}" type="sibTrans" cxnId="{5F20B3C7-A2BC-45EC-AABB-0D55E0EF83C4}">
      <dgm:prSet/>
      <dgm:spPr/>
      <dgm:t>
        <a:bodyPr/>
        <a:lstStyle/>
        <a:p>
          <a:endParaRPr kumimoji="1" lang="ja-JP" altLang="en-US"/>
        </a:p>
      </dgm:t>
    </dgm:pt>
    <dgm:pt modelId="{76A06C36-2942-433F-AA72-C0138CA2FBBA}">
      <dgm:prSet phldrT="[テキスト]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pPr algn="ctr"/>
          <a:r>
            <a:rPr kumimoji="1" lang="ja-JP" altLang="en-US" b="1" dirty="0">
              <a:solidFill>
                <a:schemeClr val="bg1"/>
              </a:solidFill>
            </a:rPr>
            <a:t>ソフトウェア</a:t>
          </a:r>
        </a:p>
      </dgm:t>
    </dgm:pt>
    <dgm:pt modelId="{623AD32B-C508-46EC-8639-0B76AAAA7DC4}" type="parTrans" cxnId="{D1E3C1E5-3CEA-4050-B650-4D4824102063}">
      <dgm:prSet/>
      <dgm:spPr/>
      <dgm:t>
        <a:bodyPr/>
        <a:lstStyle/>
        <a:p>
          <a:endParaRPr kumimoji="1" lang="ja-JP" altLang="en-US"/>
        </a:p>
      </dgm:t>
    </dgm:pt>
    <dgm:pt modelId="{2C792F39-A625-4A4B-8198-E27BE66C8F98}" type="sibTrans" cxnId="{D1E3C1E5-3CEA-4050-B650-4D4824102063}">
      <dgm:prSet/>
      <dgm:spPr/>
      <dgm:t>
        <a:bodyPr/>
        <a:lstStyle/>
        <a:p>
          <a:endParaRPr kumimoji="1" lang="ja-JP" altLang="en-US"/>
        </a:p>
      </dgm:t>
    </dgm:pt>
    <dgm:pt modelId="{504A5AA8-7C2E-42A4-BBBF-5750BC2447F3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en-US" altLang="ja-JP" b="1" dirty="0"/>
            <a:t>****</a:t>
          </a:r>
          <a:endParaRPr kumimoji="1" lang="ja-JP" altLang="en-US" b="1" dirty="0"/>
        </a:p>
      </dgm:t>
    </dgm:pt>
    <dgm:pt modelId="{43F0B8CF-B186-43FF-B902-B73A191A78AF}" type="parTrans" cxnId="{DE6A7903-3CF3-4C17-B7B8-CF2DC05FE58E}">
      <dgm:prSet/>
      <dgm:spPr/>
      <dgm:t>
        <a:bodyPr/>
        <a:lstStyle/>
        <a:p>
          <a:endParaRPr kumimoji="1" lang="ja-JP" altLang="en-US"/>
        </a:p>
      </dgm:t>
    </dgm:pt>
    <dgm:pt modelId="{DCCAAA1E-B503-44DD-AEA4-4FF96F5F45A1}" type="sibTrans" cxnId="{DE6A7903-3CF3-4C17-B7B8-CF2DC05FE58E}">
      <dgm:prSet/>
      <dgm:spPr/>
      <dgm:t>
        <a:bodyPr/>
        <a:lstStyle/>
        <a:p>
          <a:endParaRPr kumimoji="1" lang="ja-JP" altLang="en-US"/>
        </a:p>
      </dgm:t>
    </dgm:pt>
    <dgm:pt modelId="{AD89D759-B552-47E6-AA84-B65333B59E88}">
      <dgm:prSet phldrT="[テキスト]"/>
      <dgm:spPr>
        <a:ln w="38100">
          <a:solidFill>
            <a:schemeClr val="accent1"/>
          </a:solidFill>
        </a:ln>
      </dgm:spPr>
      <dgm:t>
        <a:bodyPr anchor="ctr"/>
        <a:lstStyle/>
        <a:p>
          <a:pPr algn="ctr">
            <a:buNone/>
          </a:pPr>
          <a:r>
            <a:rPr kumimoji="1" lang="en-US" altLang="ja-JP" b="1" dirty="0"/>
            <a:t>****</a:t>
          </a:r>
          <a:endParaRPr kumimoji="1" lang="ja-JP" altLang="en-US" b="1" dirty="0"/>
        </a:p>
      </dgm:t>
    </dgm:pt>
    <dgm:pt modelId="{F129BAA4-AD17-4830-9792-A266C1AD7919}" type="parTrans" cxnId="{2B8F3107-416E-44C8-B4B2-E5BBB098A413}">
      <dgm:prSet/>
      <dgm:spPr/>
      <dgm:t>
        <a:bodyPr/>
        <a:lstStyle/>
        <a:p>
          <a:endParaRPr kumimoji="1" lang="ja-JP" altLang="en-US"/>
        </a:p>
      </dgm:t>
    </dgm:pt>
    <dgm:pt modelId="{C89C1D6F-C091-4CAC-93EC-1C8354A0719F}" type="sibTrans" cxnId="{2B8F3107-416E-44C8-B4B2-E5BBB098A413}">
      <dgm:prSet/>
      <dgm:spPr/>
      <dgm:t>
        <a:bodyPr/>
        <a:lstStyle/>
        <a:p>
          <a:endParaRPr kumimoji="1" lang="ja-JP" altLang="en-US"/>
        </a:p>
      </dgm:t>
    </dgm:pt>
    <dgm:pt modelId="{7A84B29D-8239-4641-9D67-1029D551339B}" type="pres">
      <dgm:prSet presAssocID="{FFAD8286-8D3D-4F8D-A0C5-37570BE81C85}" presName="Name0" presStyleCnt="0">
        <dgm:presLayoutVars>
          <dgm:dir/>
          <dgm:animLvl val="lvl"/>
          <dgm:resizeHandles val="exact"/>
        </dgm:presLayoutVars>
      </dgm:prSet>
      <dgm:spPr/>
    </dgm:pt>
    <dgm:pt modelId="{F3FB5C3A-1FE1-4720-B1B4-C5200B2FE2A6}" type="pres">
      <dgm:prSet presAssocID="{A4CA5064-28DB-42EC-8E84-C986BEF86363}" presName="composite" presStyleCnt="0"/>
      <dgm:spPr/>
    </dgm:pt>
    <dgm:pt modelId="{68363882-8E2C-49B4-B898-B9891628EC32}" type="pres">
      <dgm:prSet presAssocID="{A4CA5064-28DB-42EC-8E84-C986BEF8636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5AFD7A2-D072-4C85-B3A5-F3E2CDA35D8B}" type="pres">
      <dgm:prSet presAssocID="{A4CA5064-28DB-42EC-8E84-C986BEF86363}" presName="desTx" presStyleLbl="alignAccFollowNode1" presStyleIdx="0" presStyleCnt="2">
        <dgm:presLayoutVars>
          <dgm:bulletEnabled val="1"/>
        </dgm:presLayoutVars>
      </dgm:prSet>
      <dgm:spPr/>
    </dgm:pt>
    <dgm:pt modelId="{862A425C-EF16-4394-8CBD-E084CF539FA7}" type="pres">
      <dgm:prSet presAssocID="{2344EA0B-1C4E-4F01-87A9-A227981A4B28}" presName="space" presStyleCnt="0"/>
      <dgm:spPr/>
    </dgm:pt>
    <dgm:pt modelId="{139B0034-C93B-4B00-B660-A1002E7192D4}" type="pres">
      <dgm:prSet presAssocID="{76A06C36-2942-433F-AA72-C0138CA2FBBA}" presName="composite" presStyleCnt="0"/>
      <dgm:spPr/>
    </dgm:pt>
    <dgm:pt modelId="{7FBB3E8B-9C1B-4198-9AF6-F81F7205152D}" type="pres">
      <dgm:prSet presAssocID="{76A06C36-2942-433F-AA72-C0138CA2FBB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700FA9F-22CF-44CE-8314-D86862C7E193}" type="pres">
      <dgm:prSet presAssocID="{76A06C36-2942-433F-AA72-C0138CA2FBB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E6A7903-3CF3-4C17-B7B8-CF2DC05FE58E}" srcId="{76A06C36-2942-433F-AA72-C0138CA2FBBA}" destId="{504A5AA8-7C2E-42A4-BBBF-5750BC2447F3}" srcOrd="0" destOrd="0" parTransId="{43F0B8CF-B186-43FF-B902-B73A191A78AF}" sibTransId="{DCCAAA1E-B503-44DD-AEA4-4FF96F5F45A1}"/>
    <dgm:cxn modelId="{2B8F3107-416E-44C8-B4B2-E5BBB098A413}" srcId="{76A06C36-2942-433F-AA72-C0138CA2FBBA}" destId="{AD89D759-B552-47E6-AA84-B65333B59E88}" srcOrd="1" destOrd="0" parTransId="{F129BAA4-AD17-4830-9792-A266C1AD7919}" sibTransId="{C89C1D6F-C091-4CAC-93EC-1C8354A0719F}"/>
    <dgm:cxn modelId="{69058525-2A3B-4F80-A0AD-E04C08271491}" type="presOf" srcId="{41F08C57-4534-48FD-9939-4B2223E22DDB}" destId="{75AFD7A2-D072-4C85-B3A5-F3E2CDA35D8B}" srcOrd="0" destOrd="1" presId="urn:microsoft.com/office/officeart/2005/8/layout/hList1"/>
    <dgm:cxn modelId="{08256E42-811B-4783-BFE2-717401A0877E}" type="presOf" srcId="{5420C27F-9CC1-4E36-94DF-0E9F8E4BD345}" destId="{75AFD7A2-D072-4C85-B3A5-F3E2CDA35D8B}" srcOrd="0" destOrd="0" presId="urn:microsoft.com/office/officeart/2005/8/layout/hList1"/>
    <dgm:cxn modelId="{90DF6243-657A-4327-8DF4-1E09967CA725}" type="presOf" srcId="{504A5AA8-7C2E-42A4-BBBF-5750BC2447F3}" destId="{0700FA9F-22CF-44CE-8314-D86862C7E193}" srcOrd="0" destOrd="0" presId="urn:microsoft.com/office/officeart/2005/8/layout/hList1"/>
    <dgm:cxn modelId="{278FB97C-B516-4AE9-920A-450B1FE9311F}" type="presOf" srcId="{FFAD8286-8D3D-4F8D-A0C5-37570BE81C85}" destId="{7A84B29D-8239-4641-9D67-1029D551339B}" srcOrd="0" destOrd="0" presId="urn:microsoft.com/office/officeart/2005/8/layout/hList1"/>
    <dgm:cxn modelId="{79C9AA7D-C02D-49EF-B0CE-7E2AF7876C58}" srcId="{FFAD8286-8D3D-4F8D-A0C5-37570BE81C85}" destId="{A4CA5064-28DB-42EC-8E84-C986BEF86363}" srcOrd="0" destOrd="0" parTransId="{DFCF97B4-5D06-42D9-9F46-7B98801B20AF}" sibTransId="{2344EA0B-1C4E-4F01-87A9-A227981A4B28}"/>
    <dgm:cxn modelId="{A172BC80-6CA5-421F-A6B0-4D572FDE9C82}" type="presOf" srcId="{AD89D759-B552-47E6-AA84-B65333B59E88}" destId="{0700FA9F-22CF-44CE-8314-D86862C7E193}" srcOrd="0" destOrd="1" presId="urn:microsoft.com/office/officeart/2005/8/layout/hList1"/>
    <dgm:cxn modelId="{D3D113A5-9CCF-4B3B-A241-EAC59AAC28B1}" type="presOf" srcId="{76A06C36-2942-433F-AA72-C0138CA2FBBA}" destId="{7FBB3E8B-9C1B-4198-9AF6-F81F7205152D}" srcOrd="0" destOrd="0" presId="urn:microsoft.com/office/officeart/2005/8/layout/hList1"/>
    <dgm:cxn modelId="{3A55D8BB-D639-4BCE-8391-59A957CCEE42}" type="presOf" srcId="{A4CA5064-28DB-42EC-8E84-C986BEF86363}" destId="{68363882-8E2C-49B4-B898-B9891628EC32}" srcOrd="0" destOrd="0" presId="urn:microsoft.com/office/officeart/2005/8/layout/hList1"/>
    <dgm:cxn modelId="{5F20B3C7-A2BC-45EC-AABB-0D55E0EF83C4}" srcId="{A4CA5064-28DB-42EC-8E84-C986BEF86363}" destId="{41F08C57-4534-48FD-9939-4B2223E22DDB}" srcOrd="1" destOrd="0" parTransId="{29D98256-B516-400B-887E-7AC40A66344E}" sibTransId="{1BE8D70D-B890-471C-9AF5-4A00BABF29C2}"/>
    <dgm:cxn modelId="{D1E3C1E5-3CEA-4050-B650-4D4824102063}" srcId="{FFAD8286-8D3D-4F8D-A0C5-37570BE81C85}" destId="{76A06C36-2942-433F-AA72-C0138CA2FBBA}" srcOrd="1" destOrd="0" parTransId="{623AD32B-C508-46EC-8639-0B76AAAA7DC4}" sibTransId="{2C792F39-A625-4A4B-8198-E27BE66C8F98}"/>
    <dgm:cxn modelId="{2E16A5FB-7638-49D9-94B5-E6C93C43C0AB}" srcId="{A4CA5064-28DB-42EC-8E84-C986BEF86363}" destId="{5420C27F-9CC1-4E36-94DF-0E9F8E4BD345}" srcOrd="0" destOrd="0" parTransId="{87B7CA3E-259D-4BE3-824B-42C0A70815B4}" sibTransId="{6C308D3F-B92C-4C23-8D03-881635F180CF}"/>
    <dgm:cxn modelId="{474FFCC3-0167-4516-BCD7-3F0AE9C24708}" type="presParOf" srcId="{7A84B29D-8239-4641-9D67-1029D551339B}" destId="{F3FB5C3A-1FE1-4720-B1B4-C5200B2FE2A6}" srcOrd="0" destOrd="0" presId="urn:microsoft.com/office/officeart/2005/8/layout/hList1"/>
    <dgm:cxn modelId="{1A881822-41CA-4583-B8B6-E0602D1114FF}" type="presParOf" srcId="{F3FB5C3A-1FE1-4720-B1B4-C5200B2FE2A6}" destId="{68363882-8E2C-49B4-B898-B9891628EC32}" srcOrd="0" destOrd="0" presId="urn:microsoft.com/office/officeart/2005/8/layout/hList1"/>
    <dgm:cxn modelId="{198D63DC-D683-45CE-AF3D-334215883BF3}" type="presParOf" srcId="{F3FB5C3A-1FE1-4720-B1B4-C5200B2FE2A6}" destId="{75AFD7A2-D072-4C85-B3A5-F3E2CDA35D8B}" srcOrd="1" destOrd="0" presId="urn:microsoft.com/office/officeart/2005/8/layout/hList1"/>
    <dgm:cxn modelId="{B78D9BF0-7D0B-4F40-A277-2B254F8E2FEA}" type="presParOf" srcId="{7A84B29D-8239-4641-9D67-1029D551339B}" destId="{862A425C-EF16-4394-8CBD-E084CF539FA7}" srcOrd="1" destOrd="0" presId="urn:microsoft.com/office/officeart/2005/8/layout/hList1"/>
    <dgm:cxn modelId="{7E91F4DC-B78B-4574-B794-ED44BE74E839}" type="presParOf" srcId="{7A84B29D-8239-4641-9D67-1029D551339B}" destId="{139B0034-C93B-4B00-B660-A1002E7192D4}" srcOrd="2" destOrd="0" presId="urn:microsoft.com/office/officeart/2005/8/layout/hList1"/>
    <dgm:cxn modelId="{3B037865-D7FB-4DAC-AEEE-74B78D424F73}" type="presParOf" srcId="{139B0034-C93B-4B00-B660-A1002E7192D4}" destId="{7FBB3E8B-9C1B-4198-9AF6-F81F7205152D}" srcOrd="0" destOrd="0" presId="urn:microsoft.com/office/officeart/2005/8/layout/hList1"/>
    <dgm:cxn modelId="{6AB0821A-F47F-4DEB-A18C-E203F580DDB6}" type="presParOf" srcId="{139B0034-C93B-4B00-B660-A1002E7192D4}" destId="{0700FA9F-22CF-44CE-8314-D86862C7E1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3BB806-8EB6-4857-A8B6-4C4353C2F402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D5E22DE0-1093-4C4A-823A-0B5D1825EE50}">
      <dgm:prSet phldrT="[テキスト]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b="1" dirty="0"/>
            <a:t>シリアルポートの</a:t>
          </a:r>
          <a:br>
            <a:rPr kumimoji="1" lang="en-US" altLang="ja-JP" b="1" dirty="0"/>
          </a:br>
          <a:r>
            <a:rPr kumimoji="1" lang="ja-JP" altLang="en-US" b="1" dirty="0"/>
            <a:t>自動判別</a:t>
          </a:r>
        </a:p>
      </dgm:t>
    </dgm:pt>
    <dgm:pt modelId="{11C54E54-9560-434A-8ACB-FCEEAD71BFB3}" type="parTrans" cxnId="{57261B8B-CB15-48B6-9536-CD0267A56217}">
      <dgm:prSet/>
      <dgm:spPr/>
      <dgm:t>
        <a:bodyPr/>
        <a:lstStyle/>
        <a:p>
          <a:endParaRPr kumimoji="1" lang="ja-JP" altLang="en-US"/>
        </a:p>
      </dgm:t>
    </dgm:pt>
    <dgm:pt modelId="{D93FFDF3-7F6C-4E37-9DBD-584F40CA5128}" type="sibTrans" cxnId="{57261B8B-CB15-48B6-9536-CD0267A56217}">
      <dgm:prSet/>
      <dgm:spPr/>
      <dgm:t>
        <a:bodyPr/>
        <a:lstStyle/>
        <a:p>
          <a:endParaRPr kumimoji="1" lang="ja-JP" altLang="en-US"/>
        </a:p>
      </dgm:t>
    </dgm:pt>
    <dgm:pt modelId="{4F8CB181-C7BC-4336-9523-D48439F385D3}">
      <dgm:prSet phldrT="[テキスト]" custT="1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sz="2800" b="1" dirty="0"/>
            <a:t>どんなパターンにも</a:t>
          </a:r>
          <a:br>
            <a:rPr kumimoji="1" lang="ja-JP" altLang="en-US" sz="2800" b="1" dirty="0"/>
          </a:br>
          <a:r>
            <a:rPr kumimoji="1" lang="ja-JP" altLang="en-US" sz="2800" b="1" dirty="0"/>
            <a:t>対応できるパイプ</a:t>
          </a:r>
        </a:p>
      </dgm:t>
    </dgm:pt>
    <dgm:pt modelId="{4EE844EA-E9DA-47DE-9E60-D5DA7FD81AD8}" type="parTrans" cxnId="{7F88B0BB-4B07-4FA1-BC28-E747602A6ED4}">
      <dgm:prSet/>
      <dgm:spPr/>
      <dgm:t>
        <a:bodyPr/>
        <a:lstStyle/>
        <a:p>
          <a:endParaRPr kumimoji="1" lang="ja-JP" altLang="en-US"/>
        </a:p>
      </dgm:t>
    </dgm:pt>
    <dgm:pt modelId="{1C1FC5B6-0F87-49E3-98A8-C717B29D9D9D}" type="sibTrans" cxnId="{7F88B0BB-4B07-4FA1-BC28-E747602A6ED4}">
      <dgm:prSet/>
      <dgm:spPr/>
      <dgm:t>
        <a:bodyPr/>
        <a:lstStyle/>
        <a:p>
          <a:endParaRPr kumimoji="1" lang="ja-JP" altLang="en-US"/>
        </a:p>
      </dgm:t>
    </dgm:pt>
    <dgm:pt modelId="{63E64942-3D65-4E8C-AD8D-6392A2885887}">
      <dgm:prSet phldrT="[テキスト]" custT="1"/>
      <dgm:spPr>
        <a:ln w="57150">
          <a:solidFill>
            <a:srgbClr val="FFC000"/>
          </a:solidFill>
        </a:ln>
      </dgm:spPr>
      <dgm:t>
        <a:bodyPr/>
        <a:lstStyle/>
        <a:p>
          <a:r>
            <a:rPr kumimoji="1" lang="ja-JP" altLang="en-US" sz="2800" b="1" dirty="0"/>
            <a:t>スムーズに回転する</a:t>
          </a:r>
          <a:br>
            <a:rPr kumimoji="1" lang="en-US" altLang="ja-JP" sz="2800" b="1" dirty="0"/>
          </a:br>
          <a:r>
            <a:rPr kumimoji="1" lang="ja-JP" altLang="en-US" sz="2800" b="1" dirty="0"/>
            <a:t>ガチャガチャ</a:t>
          </a:r>
        </a:p>
      </dgm:t>
    </dgm:pt>
    <dgm:pt modelId="{DC4687CD-749D-448C-96E2-62865723B4DD}" type="parTrans" cxnId="{BE4ABF22-06EF-48E1-B8CA-7E6A81135069}">
      <dgm:prSet/>
      <dgm:spPr/>
      <dgm:t>
        <a:bodyPr/>
        <a:lstStyle/>
        <a:p>
          <a:endParaRPr kumimoji="1" lang="ja-JP" altLang="en-US"/>
        </a:p>
      </dgm:t>
    </dgm:pt>
    <dgm:pt modelId="{7692297F-6D04-450D-814F-F6CE7C7669B2}" type="sibTrans" cxnId="{BE4ABF22-06EF-48E1-B8CA-7E6A81135069}">
      <dgm:prSet/>
      <dgm:spPr/>
      <dgm:t>
        <a:bodyPr/>
        <a:lstStyle/>
        <a:p>
          <a:endParaRPr kumimoji="1" lang="ja-JP" altLang="en-US"/>
        </a:p>
      </dgm:t>
    </dgm:pt>
    <dgm:pt modelId="{1092050A-695E-409D-8045-0DBF33C65ABB}" type="pres">
      <dgm:prSet presAssocID="{CB3BB806-8EB6-4857-A8B6-4C4353C2F402}" presName="diagram" presStyleCnt="0">
        <dgm:presLayoutVars>
          <dgm:dir/>
          <dgm:resizeHandles val="exact"/>
        </dgm:presLayoutVars>
      </dgm:prSet>
      <dgm:spPr/>
    </dgm:pt>
    <dgm:pt modelId="{F065F745-1126-49A2-A894-78D4A97015E9}" type="pres">
      <dgm:prSet presAssocID="{63E64942-3D65-4E8C-AD8D-6392A2885887}" presName="node" presStyleLbl="node1" presStyleIdx="0" presStyleCnt="3">
        <dgm:presLayoutVars>
          <dgm:bulletEnabled val="1"/>
        </dgm:presLayoutVars>
      </dgm:prSet>
      <dgm:spPr/>
    </dgm:pt>
    <dgm:pt modelId="{2051DD08-31FF-4370-9F28-A14FB9701CD2}" type="pres">
      <dgm:prSet presAssocID="{7692297F-6D04-450D-814F-F6CE7C7669B2}" presName="sibTrans" presStyleCnt="0"/>
      <dgm:spPr/>
    </dgm:pt>
    <dgm:pt modelId="{C84BA10C-A385-46D3-A37C-1037420194A9}" type="pres">
      <dgm:prSet presAssocID="{D5E22DE0-1093-4C4A-823A-0B5D1825EE50}" presName="node" presStyleLbl="node1" presStyleIdx="1" presStyleCnt="3">
        <dgm:presLayoutVars>
          <dgm:bulletEnabled val="1"/>
        </dgm:presLayoutVars>
      </dgm:prSet>
      <dgm:spPr/>
    </dgm:pt>
    <dgm:pt modelId="{25FE0B51-C6C2-4866-9FDD-82EA3B5BFF62}" type="pres">
      <dgm:prSet presAssocID="{D93FFDF3-7F6C-4E37-9DBD-584F40CA5128}" presName="sibTrans" presStyleCnt="0"/>
      <dgm:spPr/>
    </dgm:pt>
    <dgm:pt modelId="{559AB984-4A72-44A9-91D5-115A9AD6AA49}" type="pres">
      <dgm:prSet presAssocID="{4F8CB181-C7BC-4336-9523-D48439F385D3}" presName="node" presStyleLbl="node1" presStyleIdx="2" presStyleCnt="3">
        <dgm:presLayoutVars>
          <dgm:bulletEnabled val="1"/>
        </dgm:presLayoutVars>
      </dgm:prSet>
      <dgm:spPr/>
    </dgm:pt>
  </dgm:ptLst>
  <dgm:cxnLst>
    <dgm:cxn modelId="{BE4ABF22-06EF-48E1-B8CA-7E6A81135069}" srcId="{CB3BB806-8EB6-4857-A8B6-4C4353C2F402}" destId="{63E64942-3D65-4E8C-AD8D-6392A2885887}" srcOrd="0" destOrd="0" parTransId="{DC4687CD-749D-448C-96E2-62865723B4DD}" sibTransId="{7692297F-6D04-450D-814F-F6CE7C7669B2}"/>
    <dgm:cxn modelId="{B0F68578-85C3-40AB-9509-701CCE16E370}" type="presOf" srcId="{D5E22DE0-1093-4C4A-823A-0B5D1825EE50}" destId="{C84BA10C-A385-46D3-A37C-1037420194A9}" srcOrd="0" destOrd="0" presId="urn:microsoft.com/office/officeart/2005/8/layout/default"/>
    <dgm:cxn modelId="{DD236B82-964B-4F2B-B36B-BEF8B96F022A}" type="presOf" srcId="{4F8CB181-C7BC-4336-9523-D48439F385D3}" destId="{559AB984-4A72-44A9-91D5-115A9AD6AA49}" srcOrd="0" destOrd="0" presId="urn:microsoft.com/office/officeart/2005/8/layout/default"/>
    <dgm:cxn modelId="{57261B8B-CB15-48B6-9536-CD0267A56217}" srcId="{CB3BB806-8EB6-4857-A8B6-4C4353C2F402}" destId="{D5E22DE0-1093-4C4A-823A-0B5D1825EE50}" srcOrd="1" destOrd="0" parTransId="{11C54E54-9560-434A-8ACB-FCEEAD71BFB3}" sibTransId="{D93FFDF3-7F6C-4E37-9DBD-584F40CA5128}"/>
    <dgm:cxn modelId="{1E436CAA-5AEC-46BE-A144-EEAC3B0F6D26}" type="presOf" srcId="{CB3BB806-8EB6-4857-A8B6-4C4353C2F402}" destId="{1092050A-695E-409D-8045-0DBF33C65ABB}" srcOrd="0" destOrd="0" presId="urn:microsoft.com/office/officeart/2005/8/layout/default"/>
    <dgm:cxn modelId="{7F88B0BB-4B07-4FA1-BC28-E747602A6ED4}" srcId="{CB3BB806-8EB6-4857-A8B6-4C4353C2F402}" destId="{4F8CB181-C7BC-4336-9523-D48439F385D3}" srcOrd="2" destOrd="0" parTransId="{4EE844EA-E9DA-47DE-9E60-D5DA7FD81AD8}" sibTransId="{1C1FC5B6-0F87-49E3-98A8-C717B29D9D9D}"/>
    <dgm:cxn modelId="{312451BD-0899-40EE-AE2D-823E04D39D9A}" type="presOf" srcId="{63E64942-3D65-4E8C-AD8D-6392A2885887}" destId="{F065F745-1126-49A2-A894-78D4A97015E9}" srcOrd="0" destOrd="0" presId="urn:microsoft.com/office/officeart/2005/8/layout/default"/>
    <dgm:cxn modelId="{9CE86978-7392-4AC2-9846-6919E4E61CC1}" type="presParOf" srcId="{1092050A-695E-409D-8045-0DBF33C65ABB}" destId="{F065F745-1126-49A2-A894-78D4A97015E9}" srcOrd="0" destOrd="0" presId="urn:microsoft.com/office/officeart/2005/8/layout/default"/>
    <dgm:cxn modelId="{8FA3863E-C794-40CF-8819-67DB667795AC}" type="presParOf" srcId="{1092050A-695E-409D-8045-0DBF33C65ABB}" destId="{2051DD08-31FF-4370-9F28-A14FB9701CD2}" srcOrd="1" destOrd="0" presId="urn:microsoft.com/office/officeart/2005/8/layout/default"/>
    <dgm:cxn modelId="{62797714-93F6-4B04-94A5-F1A5FA5FFB67}" type="presParOf" srcId="{1092050A-695E-409D-8045-0DBF33C65ABB}" destId="{C84BA10C-A385-46D3-A37C-1037420194A9}" srcOrd="2" destOrd="0" presId="urn:microsoft.com/office/officeart/2005/8/layout/default"/>
    <dgm:cxn modelId="{C8A905CC-503D-44A2-A8EC-2E7D19F05D3F}" type="presParOf" srcId="{1092050A-695E-409D-8045-0DBF33C65ABB}" destId="{25FE0B51-C6C2-4866-9FDD-82EA3B5BFF62}" srcOrd="3" destOrd="0" presId="urn:microsoft.com/office/officeart/2005/8/layout/default"/>
    <dgm:cxn modelId="{702C121A-5D94-4678-BF4A-CA969136EBB4}" type="presParOf" srcId="{1092050A-695E-409D-8045-0DBF33C65ABB}" destId="{559AB984-4A72-44A9-91D5-115A9AD6AA4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38311-3E72-49C3-8E2E-6D242DFCE25A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</dgm:pt>
    <dgm:pt modelId="{90739BFD-35ED-42A7-AEAF-CD1AEFAB1428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接続されたポートが</a:t>
          </a:r>
          <a:r>
            <a:rPr kumimoji="1" lang="en-US" altLang="ja-JP" sz="2000" b="1" dirty="0">
              <a:solidFill>
                <a:schemeClr val="bg1"/>
              </a:solidFill>
            </a:rPr>
            <a:t>2</a:t>
          </a:r>
          <a:r>
            <a:rPr kumimoji="1" lang="ja-JP" altLang="en-US" sz="2000" b="1" dirty="0">
              <a:solidFill>
                <a:schemeClr val="bg1"/>
              </a:solidFill>
            </a:rPr>
            <a:t>つであることを確認</a:t>
          </a:r>
        </a:p>
      </dgm:t>
    </dgm:pt>
    <dgm:pt modelId="{D2950679-A1EB-47C0-AC85-FA93A5FFCBE4}" type="parTrans" cxnId="{161500F2-4625-46DA-A4ED-85EB3578F1C4}">
      <dgm:prSet/>
      <dgm:spPr/>
      <dgm:t>
        <a:bodyPr/>
        <a:lstStyle/>
        <a:p>
          <a:endParaRPr kumimoji="1" lang="ja-JP" altLang="en-US"/>
        </a:p>
      </dgm:t>
    </dgm:pt>
    <dgm:pt modelId="{15BB8AD1-0870-423D-82EE-C388CA1DBD4A}" type="sibTrans" cxnId="{161500F2-4625-46DA-A4ED-85EB3578F1C4}">
      <dgm:prSet/>
      <dgm:spPr/>
      <dgm:t>
        <a:bodyPr/>
        <a:lstStyle/>
        <a:p>
          <a:endParaRPr kumimoji="1" lang="ja-JP" altLang="en-US"/>
        </a:p>
      </dgm:t>
    </dgm:pt>
    <dgm:pt modelId="{CA96CC37-EF31-4C70-ADD8-34B8964F29F7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試験的にシリアル通信を開始</a:t>
          </a:r>
        </a:p>
      </dgm:t>
    </dgm:pt>
    <dgm:pt modelId="{EC2B203D-37FF-4D2A-87AB-76A58DB4D328}" type="parTrans" cxnId="{213EF7ED-8CA0-459F-99DC-EAD50BD0D683}">
      <dgm:prSet/>
      <dgm:spPr/>
      <dgm:t>
        <a:bodyPr/>
        <a:lstStyle/>
        <a:p>
          <a:endParaRPr kumimoji="1" lang="ja-JP" altLang="en-US"/>
        </a:p>
      </dgm:t>
    </dgm:pt>
    <dgm:pt modelId="{66D863A4-4D1C-43C9-85F0-9EB1F4D7810C}" type="sibTrans" cxnId="{213EF7ED-8CA0-459F-99DC-EAD50BD0D683}">
      <dgm:prSet/>
      <dgm:spPr/>
      <dgm:t>
        <a:bodyPr/>
        <a:lstStyle/>
        <a:p>
          <a:endParaRPr kumimoji="1" lang="ja-JP" altLang="en-US"/>
        </a:p>
      </dgm:t>
    </dgm:pt>
    <dgm:pt modelId="{E18FAE20-90BE-4225-84A2-D9D32ED08CD8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「データを送信してくるかどうか」から入力・出力を判別</a:t>
          </a:r>
        </a:p>
      </dgm:t>
    </dgm:pt>
    <dgm:pt modelId="{674EB9C5-E459-4894-A70A-103E5EB5DA27}" type="parTrans" cxnId="{98C64B38-55CF-47CD-B5A8-166DDFDF3CBD}">
      <dgm:prSet/>
      <dgm:spPr/>
      <dgm:t>
        <a:bodyPr/>
        <a:lstStyle/>
        <a:p>
          <a:endParaRPr kumimoji="1" lang="ja-JP" altLang="en-US"/>
        </a:p>
      </dgm:t>
    </dgm:pt>
    <dgm:pt modelId="{F7B5AE09-EDE6-44BC-8E2F-2FDDB52C12AF}" type="sibTrans" cxnId="{98C64B38-55CF-47CD-B5A8-166DDFDF3CBD}">
      <dgm:prSet/>
      <dgm:spPr/>
      <dgm:t>
        <a:bodyPr/>
        <a:lstStyle/>
        <a:p>
          <a:endParaRPr kumimoji="1" lang="ja-JP" altLang="en-US"/>
        </a:p>
      </dgm:t>
    </dgm:pt>
    <dgm:pt modelId="{44708CD7-DA53-40D9-9BD0-A46A51AC00BE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入力・出力ポートの情報を保存</a:t>
          </a:r>
        </a:p>
      </dgm:t>
    </dgm:pt>
    <dgm:pt modelId="{CF0F174E-4074-4D61-99AC-21025A3EB804}" type="parTrans" cxnId="{33D583CF-EEEE-487D-A3A1-9D4DDB0BD69B}">
      <dgm:prSet/>
      <dgm:spPr/>
      <dgm:t>
        <a:bodyPr/>
        <a:lstStyle/>
        <a:p>
          <a:endParaRPr kumimoji="1" lang="ja-JP" altLang="en-US"/>
        </a:p>
      </dgm:t>
    </dgm:pt>
    <dgm:pt modelId="{9D410A84-AE37-4B58-B1E5-3AD7C2E72A94}" type="sibTrans" cxnId="{33D583CF-EEEE-487D-A3A1-9D4DDB0BD69B}">
      <dgm:prSet/>
      <dgm:spPr/>
      <dgm:t>
        <a:bodyPr/>
        <a:lstStyle/>
        <a:p>
          <a:endParaRPr kumimoji="1" lang="ja-JP" altLang="en-US"/>
        </a:p>
      </dgm:t>
    </dgm:pt>
    <dgm:pt modelId="{05066FEB-3B6D-4B50-BBC8-F0AAFEDBC257}">
      <dgm:prSet phldrT="[テキスト]" custT="1"/>
      <dgm:spPr>
        <a:solidFill>
          <a:schemeClr val="accent1"/>
        </a:solidFill>
        <a:ln w="381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2000" b="1" dirty="0">
              <a:solidFill>
                <a:schemeClr val="bg1"/>
              </a:solidFill>
            </a:rPr>
            <a:t>スタートボタンを有効化</a:t>
          </a:r>
        </a:p>
      </dgm:t>
    </dgm:pt>
    <dgm:pt modelId="{B71AA35E-4302-4C65-A3CA-6030E0AD0169}" type="parTrans" cxnId="{F3B0DB64-4BFF-4534-86FA-CDC72822B729}">
      <dgm:prSet/>
      <dgm:spPr/>
      <dgm:t>
        <a:bodyPr/>
        <a:lstStyle/>
        <a:p>
          <a:endParaRPr kumimoji="1" lang="ja-JP" altLang="en-US"/>
        </a:p>
      </dgm:t>
    </dgm:pt>
    <dgm:pt modelId="{26FB4B6B-D85E-4891-A8DA-88899AB8CB1B}" type="sibTrans" cxnId="{F3B0DB64-4BFF-4534-86FA-CDC72822B729}">
      <dgm:prSet/>
      <dgm:spPr/>
      <dgm:t>
        <a:bodyPr/>
        <a:lstStyle/>
        <a:p>
          <a:endParaRPr kumimoji="1" lang="ja-JP" altLang="en-US"/>
        </a:p>
      </dgm:t>
    </dgm:pt>
    <dgm:pt modelId="{226AD8D1-3169-4A8B-B6FD-809B52D7F462}" type="pres">
      <dgm:prSet presAssocID="{4F338311-3E72-49C3-8E2E-6D242DFCE25A}" presName="Name0" presStyleCnt="0">
        <dgm:presLayoutVars>
          <dgm:dir/>
          <dgm:animLvl val="lvl"/>
          <dgm:resizeHandles val="exact"/>
        </dgm:presLayoutVars>
      </dgm:prSet>
      <dgm:spPr/>
    </dgm:pt>
    <dgm:pt modelId="{8B8844EC-684A-4D93-8DA8-ADD32930E180}" type="pres">
      <dgm:prSet presAssocID="{05066FEB-3B6D-4B50-BBC8-F0AAFEDBC257}" presName="boxAndChildren" presStyleCnt="0"/>
      <dgm:spPr/>
    </dgm:pt>
    <dgm:pt modelId="{E01F9D83-5A52-4316-A2B3-0A7022AFAA9D}" type="pres">
      <dgm:prSet presAssocID="{05066FEB-3B6D-4B50-BBC8-F0AAFEDBC257}" presName="parentTextBox" presStyleLbl="node1" presStyleIdx="0" presStyleCnt="5" custScaleX="68302" custScaleY="110000"/>
      <dgm:spPr/>
    </dgm:pt>
    <dgm:pt modelId="{75921D17-BE17-41B9-A2C6-E30DEAF658B4}" type="pres">
      <dgm:prSet presAssocID="{9D410A84-AE37-4B58-B1E5-3AD7C2E72A94}" presName="sp" presStyleCnt="0"/>
      <dgm:spPr/>
    </dgm:pt>
    <dgm:pt modelId="{1A9889AB-594F-4756-9759-4906CE05B5C7}" type="pres">
      <dgm:prSet presAssocID="{44708CD7-DA53-40D9-9BD0-A46A51AC00BE}" presName="arrowAndChildren" presStyleCnt="0"/>
      <dgm:spPr/>
    </dgm:pt>
    <dgm:pt modelId="{3D0A9581-6815-424D-99D5-09C97D34BA92}" type="pres">
      <dgm:prSet presAssocID="{44708CD7-DA53-40D9-9BD0-A46A51AC00BE}" presName="parentTextArrow" presStyleLbl="node1" presStyleIdx="1" presStyleCnt="5" custScaleX="68302" custScaleY="110000"/>
      <dgm:spPr/>
    </dgm:pt>
    <dgm:pt modelId="{91BA406F-47A1-455A-A2B4-0E4F0A311D45}" type="pres">
      <dgm:prSet presAssocID="{F7B5AE09-EDE6-44BC-8E2F-2FDDB52C12AF}" presName="sp" presStyleCnt="0"/>
      <dgm:spPr/>
    </dgm:pt>
    <dgm:pt modelId="{24BC8130-6E9F-4F0B-9044-D6A07A854908}" type="pres">
      <dgm:prSet presAssocID="{E18FAE20-90BE-4225-84A2-D9D32ED08CD8}" presName="arrowAndChildren" presStyleCnt="0"/>
      <dgm:spPr/>
    </dgm:pt>
    <dgm:pt modelId="{B22DCE7E-96A7-4054-A3E1-BB5435A942BF}" type="pres">
      <dgm:prSet presAssocID="{E18FAE20-90BE-4225-84A2-D9D32ED08CD8}" presName="parentTextArrow" presStyleLbl="node1" presStyleIdx="2" presStyleCnt="5" custScaleX="68302" custScaleY="110000"/>
      <dgm:spPr/>
    </dgm:pt>
    <dgm:pt modelId="{8323F9AD-EC85-4E33-BC23-313B4099C540}" type="pres">
      <dgm:prSet presAssocID="{66D863A4-4D1C-43C9-85F0-9EB1F4D7810C}" presName="sp" presStyleCnt="0"/>
      <dgm:spPr/>
    </dgm:pt>
    <dgm:pt modelId="{BE7B5BE5-459F-45A4-A4FF-5D24B6EDC442}" type="pres">
      <dgm:prSet presAssocID="{CA96CC37-EF31-4C70-ADD8-34B8964F29F7}" presName="arrowAndChildren" presStyleCnt="0"/>
      <dgm:spPr/>
    </dgm:pt>
    <dgm:pt modelId="{9A503BBD-A66E-4E62-979F-AB720FF455B3}" type="pres">
      <dgm:prSet presAssocID="{CA96CC37-EF31-4C70-ADD8-34B8964F29F7}" presName="parentTextArrow" presStyleLbl="node1" presStyleIdx="3" presStyleCnt="5" custScaleX="68302" custScaleY="110000"/>
      <dgm:spPr/>
    </dgm:pt>
    <dgm:pt modelId="{8A642559-0661-486A-92CC-7475E9CAD6DF}" type="pres">
      <dgm:prSet presAssocID="{15BB8AD1-0870-423D-82EE-C388CA1DBD4A}" presName="sp" presStyleCnt="0"/>
      <dgm:spPr/>
    </dgm:pt>
    <dgm:pt modelId="{1A8DB2DD-521F-49CE-90AA-178C09F6980F}" type="pres">
      <dgm:prSet presAssocID="{90739BFD-35ED-42A7-AEAF-CD1AEFAB1428}" presName="arrowAndChildren" presStyleCnt="0"/>
      <dgm:spPr/>
    </dgm:pt>
    <dgm:pt modelId="{80F84E0E-277B-4F3D-BFF6-DF26223D1C74}" type="pres">
      <dgm:prSet presAssocID="{90739BFD-35ED-42A7-AEAF-CD1AEFAB1428}" presName="parentTextArrow" presStyleLbl="node1" presStyleIdx="4" presStyleCnt="5" custScaleX="68302" custScaleY="110000"/>
      <dgm:spPr/>
    </dgm:pt>
  </dgm:ptLst>
  <dgm:cxnLst>
    <dgm:cxn modelId="{B70B9C1C-D067-4599-A633-CDB7EA1CC419}" type="presOf" srcId="{4F338311-3E72-49C3-8E2E-6D242DFCE25A}" destId="{226AD8D1-3169-4A8B-B6FD-809B52D7F462}" srcOrd="0" destOrd="0" presId="urn:microsoft.com/office/officeart/2005/8/layout/process4"/>
    <dgm:cxn modelId="{3D44B12C-5FA4-46F8-96FB-3D6888B144EF}" type="presOf" srcId="{05066FEB-3B6D-4B50-BBC8-F0AAFEDBC257}" destId="{E01F9D83-5A52-4316-A2B3-0A7022AFAA9D}" srcOrd="0" destOrd="0" presId="urn:microsoft.com/office/officeart/2005/8/layout/process4"/>
    <dgm:cxn modelId="{98C64B38-55CF-47CD-B5A8-166DDFDF3CBD}" srcId="{4F338311-3E72-49C3-8E2E-6D242DFCE25A}" destId="{E18FAE20-90BE-4225-84A2-D9D32ED08CD8}" srcOrd="2" destOrd="0" parTransId="{674EB9C5-E459-4894-A70A-103E5EB5DA27}" sibTransId="{F7B5AE09-EDE6-44BC-8E2F-2FDDB52C12AF}"/>
    <dgm:cxn modelId="{05F8485D-8F86-4722-8E53-814FA4222030}" type="presOf" srcId="{CA96CC37-EF31-4C70-ADD8-34B8964F29F7}" destId="{9A503BBD-A66E-4E62-979F-AB720FF455B3}" srcOrd="0" destOrd="0" presId="urn:microsoft.com/office/officeart/2005/8/layout/process4"/>
    <dgm:cxn modelId="{19728741-F348-469A-A587-4CDD9697BACD}" type="presOf" srcId="{E18FAE20-90BE-4225-84A2-D9D32ED08CD8}" destId="{B22DCE7E-96A7-4054-A3E1-BB5435A942BF}" srcOrd="0" destOrd="0" presId="urn:microsoft.com/office/officeart/2005/8/layout/process4"/>
    <dgm:cxn modelId="{F3B0DB64-4BFF-4534-86FA-CDC72822B729}" srcId="{4F338311-3E72-49C3-8E2E-6D242DFCE25A}" destId="{05066FEB-3B6D-4B50-BBC8-F0AAFEDBC257}" srcOrd="4" destOrd="0" parTransId="{B71AA35E-4302-4C65-A3CA-6030E0AD0169}" sibTransId="{26FB4B6B-D85E-4891-A8DA-88899AB8CB1B}"/>
    <dgm:cxn modelId="{430A6FCB-2216-402C-BAB5-E219F86FC8C8}" type="presOf" srcId="{90739BFD-35ED-42A7-AEAF-CD1AEFAB1428}" destId="{80F84E0E-277B-4F3D-BFF6-DF26223D1C74}" srcOrd="0" destOrd="0" presId="urn:microsoft.com/office/officeart/2005/8/layout/process4"/>
    <dgm:cxn modelId="{33D583CF-EEEE-487D-A3A1-9D4DDB0BD69B}" srcId="{4F338311-3E72-49C3-8E2E-6D242DFCE25A}" destId="{44708CD7-DA53-40D9-9BD0-A46A51AC00BE}" srcOrd="3" destOrd="0" parTransId="{CF0F174E-4074-4D61-99AC-21025A3EB804}" sibTransId="{9D410A84-AE37-4B58-B1E5-3AD7C2E72A94}"/>
    <dgm:cxn modelId="{213EF7ED-8CA0-459F-99DC-EAD50BD0D683}" srcId="{4F338311-3E72-49C3-8E2E-6D242DFCE25A}" destId="{CA96CC37-EF31-4C70-ADD8-34B8964F29F7}" srcOrd="1" destOrd="0" parTransId="{EC2B203D-37FF-4D2A-87AB-76A58DB4D328}" sibTransId="{66D863A4-4D1C-43C9-85F0-9EB1F4D7810C}"/>
    <dgm:cxn modelId="{161500F2-4625-46DA-A4ED-85EB3578F1C4}" srcId="{4F338311-3E72-49C3-8E2E-6D242DFCE25A}" destId="{90739BFD-35ED-42A7-AEAF-CD1AEFAB1428}" srcOrd="0" destOrd="0" parTransId="{D2950679-A1EB-47C0-AC85-FA93A5FFCBE4}" sibTransId="{15BB8AD1-0870-423D-82EE-C388CA1DBD4A}"/>
    <dgm:cxn modelId="{177ACDFD-AC46-452C-AC1E-4001AF73A7D0}" type="presOf" srcId="{44708CD7-DA53-40D9-9BD0-A46A51AC00BE}" destId="{3D0A9581-6815-424D-99D5-09C97D34BA92}" srcOrd="0" destOrd="0" presId="urn:microsoft.com/office/officeart/2005/8/layout/process4"/>
    <dgm:cxn modelId="{430A9E03-1C12-4481-893A-0512F9590032}" type="presParOf" srcId="{226AD8D1-3169-4A8B-B6FD-809B52D7F462}" destId="{8B8844EC-684A-4D93-8DA8-ADD32930E180}" srcOrd="0" destOrd="0" presId="urn:microsoft.com/office/officeart/2005/8/layout/process4"/>
    <dgm:cxn modelId="{9A99FD1A-17F4-49E0-8844-DCF314D1EFC9}" type="presParOf" srcId="{8B8844EC-684A-4D93-8DA8-ADD32930E180}" destId="{E01F9D83-5A52-4316-A2B3-0A7022AFAA9D}" srcOrd="0" destOrd="0" presId="urn:microsoft.com/office/officeart/2005/8/layout/process4"/>
    <dgm:cxn modelId="{779DEFFC-60E1-49A4-93DE-1E4AF7921327}" type="presParOf" srcId="{226AD8D1-3169-4A8B-B6FD-809B52D7F462}" destId="{75921D17-BE17-41B9-A2C6-E30DEAF658B4}" srcOrd="1" destOrd="0" presId="urn:microsoft.com/office/officeart/2005/8/layout/process4"/>
    <dgm:cxn modelId="{5B7BA61F-D8EB-499B-A6F3-008A45972F39}" type="presParOf" srcId="{226AD8D1-3169-4A8B-B6FD-809B52D7F462}" destId="{1A9889AB-594F-4756-9759-4906CE05B5C7}" srcOrd="2" destOrd="0" presId="urn:microsoft.com/office/officeart/2005/8/layout/process4"/>
    <dgm:cxn modelId="{48CEDB16-1874-41AF-9F35-D1263B14F0E4}" type="presParOf" srcId="{1A9889AB-594F-4756-9759-4906CE05B5C7}" destId="{3D0A9581-6815-424D-99D5-09C97D34BA92}" srcOrd="0" destOrd="0" presId="urn:microsoft.com/office/officeart/2005/8/layout/process4"/>
    <dgm:cxn modelId="{2AF71D89-6A1E-4983-A5F6-CCE7B9382045}" type="presParOf" srcId="{226AD8D1-3169-4A8B-B6FD-809B52D7F462}" destId="{91BA406F-47A1-455A-A2B4-0E4F0A311D45}" srcOrd="3" destOrd="0" presId="urn:microsoft.com/office/officeart/2005/8/layout/process4"/>
    <dgm:cxn modelId="{4782280E-1B3D-43E4-8F7B-F648DF1807EE}" type="presParOf" srcId="{226AD8D1-3169-4A8B-B6FD-809B52D7F462}" destId="{24BC8130-6E9F-4F0B-9044-D6A07A854908}" srcOrd="4" destOrd="0" presId="urn:microsoft.com/office/officeart/2005/8/layout/process4"/>
    <dgm:cxn modelId="{4420E1BE-7429-4E9B-BB62-3C1D7A8179FF}" type="presParOf" srcId="{24BC8130-6E9F-4F0B-9044-D6A07A854908}" destId="{B22DCE7E-96A7-4054-A3E1-BB5435A942BF}" srcOrd="0" destOrd="0" presId="urn:microsoft.com/office/officeart/2005/8/layout/process4"/>
    <dgm:cxn modelId="{5474E677-D8E5-4546-B377-A7C72863CF12}" type="presParOf" srcId="{226AD8D1-3169-4A8B-B6FD-809B52D7F462}" destId="{8323F9AD-EC85-4E33-BC23-313B4099C540}" srcOrd="5" destOrd="0" presId="urn:microsoft.com/office/officeart/2005/8/layout/process4"/>
    <dgm:cxn modelId="{E4B0E1E4-9548-4436-A00C-008F8C9AB7D3}" type="presParOf" srcId="{226AD8D1-3169-4A8B-B6FD-809B52D7F462}" destId="{BE7B5BE5-459F-45A4-A4FF-5D24B6EDC442}" srcOrd="6" destOrd="0" presId="urn:microsoft.com/office/officeart/2005/8/layout/process4"/>
    <dgm:cxn modelId="{F17C1B30-1C6D-497C-84A9-99B8A23BC2A7}" type="presParOf" srcId="{BE7B5BE5-459F-45A4-A4FF-5D24B6EDC442}" destId="{9A503BBD-A66E-4E62-979F-AB720FF455B3}" srcOrd="0" destOrd="0" presId="urn:microsoft.com/office/officeart/2005/8/layout/process4"/>
    <dgm:cxn modelId="{C3E6B43D-1BD6-47DC-96E9-7537E79F38E9}" type="presParOf" srcId="{226AD8D1-3169-4A8B-B6FD-809B52D7F462}" destId="{8A642559-0661-486A-92CC-7475E9CAD6DF}" srcOrd="7" destOrd="0" presId="urn:microsoft.com/office/officeart/2005/8/layout/process4"/>
    <dgm:cxn modelId="{CD145273-67E1-4FF8-B60A-32FD7993E008}" type="presParOf" srcId="{226AD8D1-3169-4A8B-B6FD-809B52D7F462}" destId="{1A8DB2DD-521F-49CE-90AA-178C09F6980F}" srcOrd="8" destOrd="0" presId="urn:microsoft.com/office/officeart/2005/8/layout/process4"/>
    <dgm:cxn modelId="{2CCC369F-EB71-4800-9173-40726BBBA67A}" type="presParOf" srcId="{1A8DB2DD-521F-49CE-90AA-178C09F6980F}" destId="{80F84E0E-277B-4F3D-BFF6-DF26223D1C7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C5B3A9-6D6E-41E1-B7BC-C47A227C42B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F2E61E7C-DBD9-4375-8896-3C6B283480D8}">
      <dgm:prSet phldrT="[テキスト]"/>
      <dgm:spPr>
        <a:ln w="19050">
          <a:solidFill>
            <a:schemeClr val="accent1"/>
          </a:solidFill>
        </a:ln>
      </dgm:spPr>
      <dgm:t>
        <a:bodyPr anchor="ctr"/>
        <a:lstStyle/>
        <a:p>
          <a:r>
            <a:rPr kumimoji="1" lang="ja-JP" altLang="en-US" b="1" dirty="0"/>
            <a:t>当初予定していた仕様をすべて実装することができた</a:t>
          </a:r>
        </a:p>
      </dgm:t>
    </dgm:pt>
    <dgm:pt modelId="{9FE159A6-9180-4560-8011-0EA344FAC669}" type="parTrans" cxnId="{BA0C29EB-6036-413A-BE30-75E25B2C95C5}">
      <dgm:prSet/>
      <dgm:spPr/>
      <dgm:t>
        <a:bodyPr/>
        <a:lstStyle/>
        <a:p>
          <a:endParaRPr kumimoji="1" lang="ja-JP" altLang="en-US"/>
        </a:p>
      </dgm:t>
    </dgm:pt>
    <dgm:pt modelId="{0117EBD6-B196-4B1B-944C-C47D656B1C9C}" type="sibTrans" cxnId="{BA0C29EB-6036-413A-BE30-75E25B2C95C5}">
      <dgm:prSet/>
      <dgm:spPr/>
      <dgm:t>
        <a:bodyPr/>
        <a:lstStyle/>
        <a:p>
          <a:endParaRPr kumimoji="1" lang="ja-JP" altLang="en-US"/>
        </a:p>
      </dgm:t>
    </dgm:pt>
    <dgm:pt modelId="{0E080E32-A957-46E9-83CD-B53AE22FC20D}">
      <dgm:prSet/>
      <dgm:spPr>
        <a:ln w="19050">
          <a:solidFill>
            <a:schemeClr val="accent1"/>
          </a:solidFill>
        </a:ln>
      </dgm:spPr>
      <dgm:t>
        <a:bodyPr anchor="ctr"/>
        <a:lstStyle/>
        <a:p>
          <a:r>
            <a:rPr lang="en-US" altLang="ja-JP" b="1" dirty="0"/>
            <a:t>GitHub</a:t>
          </a:r>
          <a:r>
            <a:rPr lang="ja-JP" altLang="en-US" b="1" dirty="0"/>
            <a:t>を活用することで</a:t>
          </a:r>
          <a:br>
            <a:rPr lang="en-US" altLang="ja-JP" b="1" dirty="0"/>
          </a:br>
          <a:r>
            <a:rPr lang="ja-JP" altLang="en-US" b="1" dirty="0"/>
            <a:t>授業時間外でも作業を進めることができた</a:t>
          </a:r>
          <a:endParaRPr kumimoji="1" lang="en-US" altLang="ja-JP" b="1" dirty="0"/>
        </a:p>
      </dgm:t>
    </dgm:pt>
    <dgm:pt modelId="{BE00A91F-09C9-4DC0-9D20-877E268D9B04}" type="parTrans" cxnId="{FEE7FA51-448D-41AC-83B0-C729B135E355}">
      <dgm:prSet/>
      <dgm:spPr/>
      <dgm:t>
        <a:bodyPr/>
        <a:lstStyle/>
        <a:p>
          <a:endParaRPr kumimoji="1" lang="ja-JP" altLang="en-US"/>
        </a:p>
      </dgm:t>
    </dgm:pt>
    <dgm:pt modelId="{52D897E3-049F-47C6-A570-6DD98D628604}" type="sibTrans" cxnId="{FEE7FA51-448D-41AC-83B0-C729B135E355}">
      <dgm:prSet/>
      <dgm:spPr/>
      <dgm:t>
        <a:bodyPr/>
        <a:lstStyle/>
        <a:p>
          <a:endParaRPr kumimoji="1" lang="ja-JP" altLang="en-US"/>
        </a:p>
      </dgm:t>
    </dgm:pt>
    <dgm:pt modelId="{004626BD-66AF-4D7C-B790-3B576259D6C4}">
      <dgm:prSet/>
      <dgm:spPr>
        <a:ln w="19050">
          <a:solidFill>
            <a:schemeClr val="accent1"/>
          </a:solidFill>
        </a:ln>
      </dgm:spPr>
      <dgm:t>
        <a:bodyPr anchor="ctr"/>
        <a:lstStyle/>
        <a:p>
          <a:r>
            <a:rPr lang="ja-JP" altLang="en-US" b="1" dirty="0"/>
            <a:t>ポリゴン数を削減したり、コードを工夫したりすることで</a:t>
          </a:r>
          <a:br>
            <a:rPr lang="en-US" altLang="ja-JP" b="1" dirty="0"/>
          </a:br>
          <a:r>
            <a:rPr lang="ja-JP" altLang="en-US" b="1" dirty="0"/>
            <a:t>ゲームの動作を軽くすることができた</a:t>
          </a:r>
          <a:endParaRPr kumimoji="1" lang="en-US" altLang="ja-JP" b="1" dirty="0"/>
        </a:p>
      </dgm:t>
    </dgm:pt>
    <dgm:pt modelId="{D26B46DE-C71B-4B2B-8EB2-F3806BF6A76D}" type="parTrans" cxnId="{A80A82A0-8822-4090-8CDD-951CC1439DEB}">
      <dgm:prSet/>
      <dgm:spPr/>
      <dgm:t>
        <a:bodyPr/>
        <a:lstStyle/>
        <a:p>
          <a:endParaRPr kumimoji="1" lang="ja-JP" altLang="en-US"/>
        </a:p>
      </dgm:t>
    </dgm:pt>
    <dgm:pt modelId="{15CB2BA9-B897-4131-9387-231B13CA6FFC}" type="sibTrans" cxnId="{A80A82A0-8822-4090-8CDD-951CC1439DEB}">
      <dgm:prSet/>
      <dgm:spPr/>
      <dgm:t>
        <a:bodyPr/>
        <a:lstStyle/>
        <a:p>
          <a:endParaRPr kumimoji="1" lang="ja-JP" altLang="en-US"/>
        </a:p>
      </dgm:t>
    </dgm:pt>
    <dgm:pt modelId="{01BB95CF-93D5-41DA-BE85-8D2A778477D6}" type="pres">
      <dgm:prSet presAssocID="{95C5B3A9-6D6E-41E1-B7BC-C47A227C42B4}" presName="vert0" presStyleCnt="0">
        <dgm:presLayoutVars>
          <dgm:dir/>
          <dgm:animOne val="branch"/>
          <dgm:animLvl val="lvl"/>
        </dgm:presLayoutVars>
      </dgm:prSet>
      <dgm:spPr/>
    </dgm:pt>
    <dgm:pt modelId="{BB3B7C25-F235-4DFB-8EDE-BA69F0AEA064}" type="pres">
      <dgm:prSet presAssocID="{F2E61E7C-DBD9-4375-8896-3C6B283480D8}" presName="thickLine" presStyleLbl="alignNode1" presStyleIdx="0" presStyleCnt="3"/>
      <dgm:spPr>
        <a:ln w="19050">
          <a:solidFill>
            <a:schemeClr val="accent1"/>
          </a:solidFill>
        </a:ln>
      </dgm:spPr>
    </dgm:pt>
    <dgm:pt modelId="{29E7F29B-EEB2-4C51-A7AC-CE84568E9787}" type="pres">
      <dgm:prSet presAssocID="{F2E61E7C-DBD9-4375-8896-3C6B283480D8}" presName="horz1" presStyleCnt="0"/>
      <dgm:spPr/>
    </dgm:pt>
    <dgm:pt modelId="{32DD4806-29F7-4880-98FD-82936DDF1452}" type="pres">
      <dgm:prSet presAssocID="{F2E61E7C-DBD9-4375-8896-3C6B283480D8}" presName="tx1" presStyleLbl="revTx" presStyleIdx="0" presStyleCnt="3"/>
      <dgm:spPr/>
    </dgm:pt>
    <dgm:pt modelId="{26E0330A-6522-48C7-8FD3-0A5546582D66}" type="pres">
      <dgm:prSet presAssocID="{F2E61E7C-DBD9-4375-8896-3C6B283480D8}" presName="vert1" presStyleCnt="0"/>
      <dgm:spPr/>
    </dgm:pt>
    <dgm:pt modelId="{3C850808-1E40-4507-AD53-D5AC146B9B97}" type="pres">
      <dgm:prSet presAssocID="{0E080E32-A957-46E9-83CD-B53AE22FC20D}" presName="thickLine" presStyleLbl="alignNode1" presStyleIdx="1" presStyleCnt="3"/>
      <dgm:spPr>
        <a:ln w="19050">
          <a:solidFill>
            <a:schemeClr val="accent1"/>
          </a:solidFill>
        </a:ln>
      </dgm:spPr>
    </dgm:pt>
    <dgm:pt modelId="{F9052468-D559-4BEC-A937-69F1D7C6AE69}" type="pres">
      <dgm:prSet presAssocID="{0E080E32-A957-46E9-83CD-B53AE22FC20D}" presName="horz1" presStyleCnt="0"/>
      <dgm:spPr/>
    </dgm:pt>
    <dgm:pt modelId="{810C74C3-927B-4425-90D3-B1F1B727B277}" type="pres">
      <dgm:prSet presAssocID="{0E080E32-A957-46E9-83CD-B53AE22FC20D}" presName="tx1" presStyleLbl="revTx" presStyleIdx="1" presStyleCnt="3"/>
      <dgm:spPr/>
    </dgm:pt>
    <dgm:pt modelId="{EE4CE86B-437D-4C65-B0A9-EBB679FC6792}" type="pres">
      <dgm:prSet presAssocID="{0E080E32-A957-46E9-83CD-B53AE22FC20D}" presName="vert1" presStyleCnt="0"/>
      <dgm:spPr/>
    </dgm:pt>
    <dgm:pt modelId="{8092B963-2ECC-41A4-A233-FDF4ECBBE7E1}" type="pres">
      <dgm:prSet presAssocID="{004626BD-66AF-4D7C-B790-3B576259D6C4}" presName="thickLine" presStyleLbl="alignNode1" presStyleIdx="2" presStyleCnt="3"/>
      <dgm:spPr/>
    </dgm:pt>
    <dgm:pt modelId="{DE14E800-5E29-42DD-B37B-119E059B8F2E}" type="pres">
      <dgm:prSet presAssocID="{004626BD-66AF-4D7C-B790-3B576259D6C4}" presName="horz1" presStyleCnt="0"/>
      <dgm:spPr/>
    </dgm:pt>
    <dgm:pt modelId="{DBB7CF20-3DC0-4CF9-B30C-39D332F05D9E}" type="pres">
      <dgm:prSet presAssocID="{004626BD-66AF-4D7C-B790-3B576259D6C4}" presName="tx1" presStyleLbl="revTx" presStyleIdx="2" presStyleCnt="3"/>
      <dgm:spPr/>
    </dgm:pt>
    <dgm:pt modelId="{1E1536D9-4180-4D44-8D6F-39DD861500C3}" type="pres">
      <dgm:prSet presAssocID="{004626BD-66AF-4D7C-B790-3B576259D6C4}" presName="vert1" presStyleCnt="0"/>
      <dgm:spPr/>
    </dgm:pt>
  </dgm:ptLst>
  <dgm:cxnLst>
    <dgm:cxn modelId="{80527B26-49B9-4609-9BEA-40D8F6E25271}" type="presOf" srcId="{95C5B3A9-6D6E-41E1-B7BC-C47A227C42B4}" destId="{01BB95CF-93D5-41DA-BE85-8D2A778477D6}" srcOrd="0" destOrd="0" presId="urn:microsoft.com/office/officeart/2008/layout/LinedList"/>
    <dgm:cxn modelId="{3F0C6B34-1EBA-4CB2-843C-F0587BE90705}" type="presOf" srcId="{004626BD-66AF-4D7C-B790-3B576259D6C4}" destId="{DBB7CF20-3DC0-4CF9-B30C-39D332F05D9E}" srcOrd="0" destOrd="0" presId="urn:microsoft.com/office/officeart/2008/layout/LinedList"/>
    <dgm:cxn modelId="{A2F2DF3C-EDCE-4B5E-86B5-25B8D1F9E4B9}" type="presOf" srcId="{0E080E32-A957-46E9-83CD-B53AE22FC20D}" destId="{810C74C3-927B-4425-90D3-B1F1B727B277}" srcOrd="0" destOrd="0" presId="urn:microsoft.com/office/officeart/2008/layout/LinedList"/>
    <dgm:cxn modelId="{FEE7FA51-448D-41AC-83B0-C729B135E355}" srcId="{95C5B3A9-6D6E-41E1-B7BC-C47A227C42B4}" destId="{0E080E32-A957-46E9-83CD-B53AE22FC20D}" srcOrd="1" destOrd="0" parTransId="{BE00A91F-09C9-4DC0-9D20-877E268D9B04}" sibTransId="{52D897E3-049F-47C6-A570-6DD98D628604}"/>
    <dgm:cxn modelId="{78CAB292-94E0-47F0-8651-E5CC64EAF7ED}" type="presOf" srcId="{F2E61E7C-DBD9-4375-8896-3C6B283480D8}" destId="{32DD4806-29F7-4880-98FD-82936DDF1452}" srcOrd="0" destOrd="0" presId="urn:microsoft.com/office/officeart/2008/layout/LinedList"/>
    <dgm:cxn modelId="{A80A82A0-8822-4090-8CDD-951CC1439DEB}" srcId="{95C5B3A9-6D6E-41E1-B7BC-C47A227C42B4}" destId="{004626BD-66AF-4D7C-B790-3B576259D6C4}" srcOrd="2" destOrd="0" parTransId="{D26B46DE-C71B-4B2B-8EB2-F3806BF6A76D}" sibTransId="{15CB2BA9-B897-4131-9387-231B13CA6FFC}"/>
    <dgm:cxn modelId="{BA0C29EB-6036-413A-BE30-75E25B2C95C5}" srcId="{95C5B3A9-6D6E-41E1-B7BC-C47A227C42B4}" destId="{F2E61E7C-DBD9-4375-8896-3C6B283480D8}" srcOrd="0" destOrd="0" parTransId="{9FE159A6-9180-4560-8011-0EA344FAC669}" sibTransId="{0117EBD6-B196-4B1B-944C-C47D656B1C9C}"/>
    <dgm:cxn modelId="{F964DB4C-264D-4CD3-B4C1-5500942A8552}" type="presParOf" srcId="{01BB95CF-93D5-41DA-BE85-8D2A778477D6}" destId="{BB3B7C25-F235-4DFB-8EDE-BA69F0AEA064}" srcOrd="0" destOrd="0" presId="urn:microsoft.com/office/officeart/2008/layout/LinedList"/>
    <dgm:cxn modelId="{489BE8E5-AB95-4565-BF92-93955198AFC5}" type="presParOf" srcId="{01BB95CF-93D5-41DA-BE85-8D2A778477D6}" destId="{29E7F29B-EEB2-4C51-A7AC-CE84568E9787}" srcOrd="1" destOrd="0" presId="urn:microsoft.com/office/officeart/2008/layout/LinedList"/>
    <dgm:cxn modelId="{445E9352-F65F-42CA-B42A-41549FD0F952}" type="presParOf" srcId="{29E7F29B-EEB2-4C51-A7AC-CE84568E9787}" destId="{32DD4806-29F7-4880-98FD-82936DDF1452}" srcOrd="0" destOrd="0" presId="urn:microsoft.com/office/officeart/2008/layout/LinedList"/>
    <dgm:cxn modelId="{636594DA-3BB5-4AAB-925D-C27BD881651F}" type="presParOf" srcId="{29E7F29B-EEB2-4C51-A7AC-CE84568E9787}" destId="{26E0330A-6522-48C7-8FD3-0A5546582D66}" srcOrd="1" destOrd="0" presId="urn:microsoft.com/office/officeart/2008/layout/LinedList"/>
    <dgm:cxn modelId="{360D70D0-3F9E-48A6-AB5F-D0528EBADCC2}" type="presParOf" srcId="{01BB95CF-93D5-41DA-BE85-8D2A778477D6}" destId="{3C850808-1E40-4507-AD53-D5AC146B9B97}" srcOrd="2" destOrd="0" presId="urn:microsoft.com/office/officeart/2008/layout/LinedList"/>
    <dgm:cxn modelId="{493BB07E-9DE2-45BA-9F71-760D41390D18}" type="presParOf" srcId="{01BB95CF-93D5-41DA-BE85-8D2A778477D6}" destId="{F9052468-D559-4BEC-A937-69F1D7C6AE69}" srcOrd="3" destOrd="0" presId="urn:microsoft.com/office/officeart/2008/layout/LinedList"/>
    <dgm:cxn modelId="{A0300779-7C94-4195-84AD-881DDDDE3104}" type="presParOf" srcId="{F9052468-D559-4BEC-A937-69F1D7C6AE69}" destId="{810C74C3-927B-4425-90D3-B1F1B727B277}" srcOrd="0" destOrd="0" presId="urn:microsoft.com/office/officeart/2008/layout/LinedList"/>
    <dgm:cxn modelId="{19C6E8ED-837C-4C9F-83FC-F3E4638948AE}" type="presParOf" srcId="{F9052468-D559-4BEC-A937-69F1D7C6AE69}" destId="{EE4CE86B-437D-4C65-B0A9-EBB679FC6792}" srcOrd="1" destOrd="0" presId="urn:microsoft.com/office/officeart/2008/layout/LinedList"/>
    <dgm:cxn modelId="{568DECD0-6330-40BC-B8E4-CA5549127ACD}" type="presParOf" srcId="{01BB95CF-93D5-41DA-BE85-8D2A778477D6}" destId="{8092B963-2ECC-41A4-A233-FDF4ECBBE7E1}" srcOrd="4" destOrd="0" presId="urn:microsoft.com/office/officeart/2008/layout/LinedList"/>
    <dgm:cxn modelId="{56DDF855-9C94-4C0D-A7AE-4BFD7202AE38}" type="presParOf" srcId="{01BB95CF-93D5-41DA-BE85-8D2A778477D6}" destId="{DE14E800-5E29-42DD-B37B-119E059B8F2E}" srcOrd="5" destOrd="0" presId="urn:microsoft.com/office/officeart/2008/layout/LinedList"/>
    <dgm:cxn modelId="{83C742BE-B76D-4535-8B40-9B4FB6762465}" type="presParOf" srcId="{DE14E800-5E29-42DD-B37B-119E059B8F2E}" destId="{DBB7CF20-3DC0-4CF9-B30C-39D332F05D9E}" srcOrd="0" destOrd="0" presId="urn:microsoft.com/office/officeart/2008/layout/LinedList"/>
    <dgm:cxn modelId="{2C2521CD-6501-4EEC-BE06-FEBFA27A19E6}" type="presParOf" srcId="{DE14E800-5E29-42DD-B37B-119E059B8F2E}" destId="{1E1536D9-4180-4D44-8D6F-39DD861500C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0F67EA-BCBA-4B8E-82CC-E42775CCB4F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F56C3C33-7475-4956-B318-19C883A3E5DB}">
      <dgm:prSet phldrT="[テキスト]"/>
      <dgm:spPr>
        <a:solidFill>
          <a:schemeClr val="bg2"/>
        </a:solidFill>
        <a:ln w="19050">
          <a:solidFill>
            <a:srgbClr val="FF0000"/>
          </a:solidFill>
        </a:ln>
      </dgm:spPr>
      <dgm:t>
        <a:bodyPr anchor="ctr"/>
        <a:lstStyle/>
        <a:p>
          <a:r>
            <a:rPr kumimoji="1" lang="ja-JP" altLang="en-US" b="1" dirty="0"/>
            <a:t>モータを回すために必要なものが分からず</a:t>
          </a:r>
          <a:br>
            <a:rPr kumimoji="1" lang="en-US" altLang="ja-JP" b="1" dirty="0"/>
          </a:br>
          <a:r>
            <a:rPr kumimoji="1" lang="ja-JP" altLang="en-US" b="1" dirty="0"/>
            <a:t>無駄な買い物をしてしまった</a:t>
          </a:r>
        </a:p>
      </dgm:t>
    </dgm:pt>
    <dgm:pt modelId="{FA209CC5-2752-4FA4-A93A-71C2FCAC03C4}" type="parTrans" cxnId="{B15C5DF5-4533-488A-927F-ABCE8AD07B74}">
      <dgm:prSet/>
      <dgm:spPr/>
      <dgm:t>
        <a:bodyPr/>
        <a:lstStyle/>
        <a:p>
          <a:endParaRPr kumimoji="1" lang="ja-JP" altLang="en-US"/>
        </a:p>
      </dgm:t>
    </dgm:pt>
    <dgm:pt modelId="{18D3F67B-9C10-4C80-93B6-623784C3CB71}" type="sibTrans" cxnId="{B15C5DF5-4533-488A-927F-ABCE8AD07B74}">
      <dgm:prSet/>
      <dgm:spPr/>
      <dgm:t>
        <a:bodyPr/>
        <a:lstStyle/>
        <a:p>
          <a:endParaRPr kumimoji="1" lang="ja-JP" altLang="en-US"/>
        </a:p>
      </dgm:t>
    </dgm:pt>
    <dgm:pt modelId="{93CFE632-4EAF-4B3B-8B05-7860BF72B467}">
      <dgm:prSet/>
      <dgm:spPr>
        <a:solidFill>
          <a:schemeClr val="bg2"/>
        </a:solidFill>
        <a:ln w="19050">
          <a:solidFill>
            <a:srgbClr val="FF0000"/>
          </a:solidFill>
        </a:ln>
      </dgm:spPr>
      <dgm:t>
        <a:bodyPr anchor="ctr"/>
        <a:lstStyle/>
        <a:p>
          <a:r>
            <a:rPr kumimoji="1" lang="ja-JP" altLang="en-US" b="1" dirty="0"/>
            <a:t>ガチャガチャをモータで回すことの難しさを見誤っていた</a:t>
          </a:r>
          <a:endParaRPr kumimoji="1" lang="en-US" altLang="ja-JP" b="1" dirty="0"/>
        </a:p>
      </dgm:t>
    </dgm:pt>
    <dgm:pt modelId="{B49B8719-24D5-42AB-9655-DBD4545AE355}" type="parTrans" cxnId="{02658A45-B70A-4E44-A0C4-AE0343A02807}">
      <dgm:prSet/>
      <dgm:spPr/>
      <dgm:t>
        <a:bodyPr/>
        <a:lstStyle/>
        <a:p>
          <a:endParaRPr kumimoji="1" lang="ja-JP" altLang="en-US"/>
        </a:p>
      </dgm:t>
    </dgm:pt>
    <dgm:pt modelId="{5C955640-36F7-4157-9956-E81CCF15147A}" type="sibTrans" cxnId="{02658A45-B70A-4E44-A0C4-AE0343A02807}">
      <dgm:prSet/>
      <dgm:spPr/>
      <dgm:t>
        <a:bodyPr/>
        <a:lstStyle/>
        <a:p>
          <a:endParaRPr kumimoji="1" lang="ja-JP" altLang="en-US"/>
        </a:p>
      </dgm:t>
    </dgm:pt>
    <dgm:pt modelId="{3D64A265-A453-4C35-A7FF-D8D8350E456C}">
      <dgm:prSet/>
      <dgm:spPr>
        <a:solidFill>
          <a:schemeClr val="bg2"/>
        </a:solidFill>
        <a:ln w="19050">
          <a:solidFill>
            <a:srgbClr val="FF0000"/>
          </a:solidFill>
        </a:ln>
      </dgm:spPr>
      <dgm:t>
        <a:bodyPr anchor="ctr"/>
        <a:lstStyle/>
        <a:p>
          <a:r>
            <a:rPr lang="ja-JP" altLang="en-US" b="1" dirty="0"/>
            <a:t>途中で</a:t>
          </a:r>
          <a:r>
            <a:rPr lang="en-US" altLang="ja-JP" b="1" dirty="0"/>
            <a:t>B</a:t>
          </a:r>
          <a:r>
            <a:rPr kumimoji="1" lang="en-US" altLang="ja-JP" b="1" dirty="0"/>
            <a:t>lender</a:t>
          </a:r>
          <a:r>
            <a:rPr kumimoji="1" lang="ja-JP" altLang="en-US" b="1" dirty="0"/>
            <a:t>を導入したので</a:t>
          </a:r>
          <a:r>
            <a:rPr kumimoji="1" lang="en-US" altLang="ja-JP" b="1" dirty="0"/>
            <a:t>Unity</a:t>
          </a:r>
          <a:r>
            <a:rPr kumimoji="1" lang="ja-JP" altLang="en-US" b="1" dirty="0"/>
            <a:t>へのインポートのたびに</a:t>
          </a:r>
          <a:br>
            <a:rPr kumimoji="1" lang="en-US" altLang="ja-JP" b="1" dirty="0"/>
          </a:br>
          <a:r>
            <a:rPr kumimoji="1" lang="ja-JP" altLang="en-US" b="1" dirty="0"/>
            <a:t>座標がずれてしまい、思い通りにパイプを配置できなかった。</a:t>
          </a:r>
          <a:endParaRPr lang="en-US" altLang="ja-JP" b="1" dirty="0"/>
        </a:p>
      </dgm:t>
    </dgm:pt>
    <dgm:pt modelId="{5F148D27-3EF0-4A58-9461-D81FDD0F28BE}" type="parTrans" cxnId="{941FE251-75F4-4E81-894E-05D85192A430}">
      <dgm:prSet/>
      <dgm:spPr/>
      <dgm:t>
        <a:bodyPr/>
        <a:lstStyle/>
        <a:p>
          <a:endParaRPr kumimoji="1" lang="ja-JP" altLang="en-US"/>
        </a:p>
      </dgm:t>
    </dgm:pt>
    <dgm:pt modelId="{BC7CA992-C98C-48B2-91F5-309E672444E3}" type="sibTrans" cxnId="{941FE251-75F4-4E81-894E-05D85192A430}">
      <dgm:prSet/>
      <dgm:spPr/>
      <dgm:t>
        <a:bodyPr/>
        <a:lstStyle/>
        <a:p>
          <a:endParaRPr kumimoji="1" lang="ja-JP" altLang="en-US"/>
        </a:p>
      </dgm:t>
    </dgm:pt>
    <dgm:pt modelId="{58D8509F-8CC0-414D-94A6-CA7348B6FB27}" type="pres">
      <dgm:prSet presAssocID="{1B0F67EA-BCBA-4B8E-82CC-E42775CCB4FE}" presName="vert0" presStyleCnt="0">
        <dgm:presLayoutVars>
          <dgm:dir/>
          <dgm:animOne val="branch"/>
          <dgm:animLvl val="lvl"/>
        </dgm:presLayoutVars>
      </dgm:prSet>
      <dgm:spPr/>
    </dgm:pt>
    <dgm:pt modelId="{1C59AA1A-807E-405F-87B8-E7C701904A1E}" type="pres">
      <dgm:prSet presAssocID="{F56C3C33-7475-4956-B318-19C883A3E5DB}" presName="thickLine" presStyleLbl="alignNode1" presStyleIdx="0" presStyleCnt="3"/>
      <dgm:spPr>
        <a:solidFill>
          <a:schemeClr val="bg2"/>
        </a:solidFill>
        <a:ln w="19050">
          <a:solidFill>
            <a:srgbClr val="FF0000"/>
          </a:solidFill>
        </a:ln>
      </dgm:spPr>
    </dgm:pt>
    <dgm:pt modelId="{FC524111-3E5B-44ED-A38F-13E390A5DFD6}" type="pres">
      <dgm:prSet presAssocID="{F56C3C33-7475-4956-B318-19C883A3E5DB}" presName="horz1" presStyleCnt="0"/>
      <dgm:spPr/>
    </dgm:pt>
    <dgm:pt modelId="{2F8DA771-81E9-463F-9C4C-28514F8E53B8}" type="pres">
      <dgm:prSet presAssocID="{F56C3C33-7475-4956-B318-19C883A3E5DB}" presName="tx1" presStyleLbl="revTx" presStyleIdx="0" presStyleCnt="3"/>
      <dgm:spPr/>
    </dgm:pt>
    <dgm:pt modelId="{C9C77179-95E4-4275-8DBA-FB8C97CB990B}" type="pres">
      <dgm:prSet presAssocID="{F56C3C33-7475-4956-B318-19C883A3E5DB}" presName="vert1" presStyleCnt="0"/>
      <dgm:spPr/>
    </dgm:pt>
    <dgm:pt modelId="{525F61C1-1A68-4276-BB30-B42096AFB927}" type="pres">
      <dgm:prSet presAssocID="{93CFE632-4EAF-4B3B-8B05-7860BF72B467}" presName="thickLine" presStyleLbl="alignNode1" presStyleIdx="1" presStyleCnt="3"/>
      <dgm:spPr>
        <a:solidFill>
          <a:schemeClr val="bg2"/>
        </a:solidFill>
        <a:ln w="19050">
          <a:solidFill>
            <a:srgbClr val="FF0000"/>
          </a:solidFill>
        </a:ln>
      </dgm:spPr>
    </dgm:pt>
    <dgm:pt modelId="{6687D94D-A75B-45B0-9503-AD8210145E7A}" type="pres">
      <dgm:prSet presAssocID="{93CFE632-4EAF-4B3B-8B05-7860BF72B467}" presName="horz1" presStyleCnt="0"/>
      <dgm:spPr/>
    </dgm:pt>
    <dgm:pt modelId="{4FB75E27-425C-461D-9CA8-580535010C07}" type="pres">
      <dgm:prSet presAssocID="{93CFE632-4EAF-4B3B-8B05-7860BF72B467}" presName="tx1" presStyleLbl="revTx" presStyleIdx="1" presStyleCnt="3"/>
      <dgm:spPr/>
    </dgm:pt>
    <dgm:pt modelId="{4BA7574D-1E91-41D1-87E3-D1E2372DEA1E}" type="pres">
      <dgm:prSet presAssocID="{93CFE632-4EAF-4B3B-8B05-7860BF72B467}" presName="vert1" presStyleCnt="0"/>
      <dgm:spPr/>
    </dgm:pt>
    <dgm:pt modelId="{B0EDC312-F850-4C65-9C57-AC8B16F95A68}" type="pres">
      <dgm:prSet presAssocID="{3D64A265-A453-4C35-A7FF-D8D8350E456C}" presName="thickLine" presStyleLbl="alignNode1" presStyleIdx="2" presStyleCnt="3"/>
      <dgm:spPr>
        <a:solidFill>
          <a:schemeClr val="bg2"/>
        </a:solidFill>
        <a:ln w="19050">
          <a:solidFill>
            <a:srgbClr val="FF0000"/>
          </a:solidFill>
        </a:ln>
      </dgm:spPr>
    </dgm:pt>
    <dgm:pt modelId="{44B5DDED-706C-4577-B1B3-592A7C34D970}" type="pres">
      <dgm:prSet presAssocID="{3D64A265-A453-4C35-A7FF-D8D8350E456C}" presName="horz1" presStyleCnt="0"/>
      <dgm:spPr/>
    </dgm:pt>
    <dgm:pt modelId="{5AD2B4A1-25E6-4875-8D7C-D9D392DB9E40}" type="pres">
      <dgm:prSet presAssocID="{3D64A265-A453-4C35-A7FF-D8D8350E456C}" presName="tx1" presStyleLbl="revTx" presStyleIdx="2" presStyleCnt="3"/>
      <dgm:spPr/>
    </dgm:pt>
    <dgm:pt modelId="{3B7D6088-48A6-4D00-9BB8-DD3D4B047C24}" type="pres">
      <dgm:prSet presAssocID="{3D64A265-A453-4C35-A7FF-D8D8350E456C}" presName="vert1" presStyleCnt="0"/>
      <dgm:spPr/>
    </dgm:pt>
  </dgm:ptLst>
  <dgm:cxnLst>
    <dgm:cxn modelId="{7E22D608-C5FB-41E0-83B7-CD193D0E96E3}" type="presOf" srcId="{93CFE632-4EAF-4B3B-8B05-7860BF72B467}" destId="{4FB75E27-425C-461D-9CA8-580535010C07}" srcOrd="0" destOrd="0" presId="urn:microsoft.com/office/officeart/2008/layout/LinedList"/>
    <dgm:cxn modelId="{0E211B13-59A3-4C2A-A9C6-D1E808750BF0}" type="presOf" srcId="{F56C3C33-7475-4956-B318-19C883A3E5DB}" destId="{2F8DA771-81E9-463F-9C4C-28514F8E53B8}" srcOrd="0" destOrd="0" presId="urn:microsoft.com/office/officeart/2008/layout/LinedList"/>
    <dgm:cxn modelId="{02658A45-B70A-4E44-A0C4-AE0343A02807}" srcId="{1B0F67EA-BCBA-4B8E-82CC-E42775CCB4FE}" destId="{93CFE632-4EAF-4B3B-8B05-7860BF72B467}" srcOrd="1" destOrd="0" parTransId="{B49B8719-24D5-42AB-9655-DBD4545AE355}" sibTransId="{5C955640-36F7-4157-9956-E81CCF15147A}"/>
    <dgm:cxn modelId="{941FE251-75F4-4E81-894E-05D85192A430}" srcId="{1B0F67EA-BCBA-4B8E-82CC-E42775CCB4FE}" destId="{3D64A265-A453-4C35-A7FF-D8D8350E456C}" srcOrd="2" destOrd="0" parTransId="{5F148D27-3EF0-4A58-9461-D81FDD0F28BE}" sibTransId="{BC7CA992-C98C-48B2-91F5-309E672444E3}"/>
    <dgm:cxn modelId="{DD8321B9-6129-4618-916A-640DC09315D3}" type="presOf" srcId="{3D64A265-A453-4C35-A7FF-D8D8350E456C}" destId="{5AD2B4A1-25E6-4875-8D7C-D9D392DB9E40}" srcOrd="0" destOrd="0" presId="urn:microsoft.com/office/officeart/2008/layout/LinedList"/>
    <dgm:cxn modelId="{72CB66EF-89E8-4F3F-BB10-8D90A446D62D}" type="presOf" srcId="{1B0F67EA-BCBA-4B8E-82CC-E42775CCB4FE}" destId="{58D8509F-8CC0-414D-94A6-CA7348B6FB27}" srcOrd="0" destOrd="0" presId="urn:microsoft.com/office/officeart/2008/layout/LinedList"/>
    <dgm:cxn modelId="{B15C5DF5-4533-488A-927F-ABCE8AD07B74}" srcId="{1B0F67EA-BCBA-4B8E-82CC-E42775CCB4FE}" destId="{F56C3C33-7475-4956-B318-19C883A3E5DB}" srcOrd="0" destOrd="0" parTransId="{FA209CC5-2752-4FA4-A93A-71C2FCAC03C4}" sibTransId="{18D3F67B-9C10-4C80-93B6-623784C3CB71}"/>
    <dgm:cxn modelId="{02F17530-ECF3-420C-9E11-ACDEEC120B7F}" type="presParOf" srcId="{58D8509F-8CC0-414D-94A6-CA7348B6FB27}" destId="{1C59AA1A-807E-405F-87B8-E7C701904A1E}" srcOrd="0" destOrd="0" presId="urn:microsoft.com/office/officeart/2008/layout/LinedList"/>
    <dgm:cxn modelId="{BF24EF52-D78A-49A3-AAFC-15CE7DDDE229}" type="presParOf" srcId="{58D8509F-8CC0-414D-94A6-CA7348B6FB27}" destId="{FC524111-3E5B-44ED-A38F-13E390A5DFD6}" srcOrd="1" destOrd="0" presId="urn:microsoft.com/office/officeart/2008/layout/LinedList"/>
    <dgm:cxn modelId="{3E887E28-B215-46BD-BDBA-1DF26167C1C5}" type="presParOf" srcId="{FC524111-3E5B-44ED-A38F-13E390A5DFD6}" destId="{2F8DA771-81E9-463F-9C4C-28514F8E53B8}" srcOrd="0" destOrd="0" presId="urn:microsoft.com/office/officeart/2008/layout/LinedList"/>
    <dgm:cxn modelId="{270B7B04-C775-454E-894A-8AD5D7C4AFFD}" type="presParOf" srcId="{FC524111-3E5B-44ED-A38F-13E390A5DFD6}" destId="{C9C77179-95E4-4275-8DBA-FB8C97CB990B}" srcOrd="1" destOrd="0" presId="urn:microsoft.com/office/officeart/2008/layout/LinedList"/>
    <dgm:cxn modelId="{E3338435-E6B6-4635-9AC2-0F72CDB4E3E9}" type="presParOf" srcId="{58D8509F-8CC0-414D-94A6-CA7348B6FB27}" destId="{525F61C1-1A68-4276-BB30-B42096AFB927}" srcOrd="2" destOrd="0" presId="urn:microsoft.com/office/officeart/2008/layout/LinedList"/>
    <dgm:cxn modelId="{7A7A1B04-4828-42A7-AA40-9789BEE3D499}" type="presParOf" srcId="{58D8509F-8CC0-414D-94A6-CA7348B6FB27}" destId="{6687D94D-A75B-45B0-9503-AD8210145E7A}" srcOrd="3" destOrd="0" presId="urn:microsoft.com/office/officeart/2008/layout/LinedList"/>
    <dgm:cxn modelId="{AF654BE7-B578-4541-97E4-D284EC5A0CBF}" type="presParOf" srcId="{6687D94D-A75B-45B0-9503-AD8210145E7A}" destId="{4FB75E27-425C-461D-9CA8-580535010C07}" srcOrd="0" destOrd="0" presId="urn:microsoft.com/office/officeart/2008/layout/LinedList"/>
    <dgm:cxn modelId="{498DA4AB-F2CF-4BA2-9216-5DA1BF1ADA11}" type="presParOf" srcId="{6687D94D-A75B-45B0-9503-AD8210145E7A}" destId="{4BA7574D-1E91-41D1-87E3-D1E2372DEA1E}" srcOrd="1" destOrd="0" presId="urn:microsoft.com/office/officeart/2008/layout/LinedList"/>
    <dgm:cxn modelId="{FA356D0E-1E7C-4429-9346-D4E3F4C0C601}" type="presParOf" srcId="{58D8509F-8CC0-414D-94A6-CA7348B6FB27}" destId="{B0EDC312-F850-4C65-9C57-AC8B16F95A68}" srcOrd="4" destOrd="0" presId="urn:microsoft.com/office/officeart/2008/layout/LinedList"/>
    <dgm:cxn modelId="{28E1D0A3-D953-48F4-9661-AF2ECA942841}" type="presParOf" srcId="{58D8509F-8CC0-414D-94A6-CA7348B6FB27}" destId="{44B5DDED-706C-4577-B1B3-592A7C34D970}" srcOrd="5" destOrd="0" presId="urn:microsoft.com/office/officeart/2008/layout/LinedList"/>
    <dgm:cxn modelId="{8272DB36-665D-4D2E-BDE0-6A6E6BB1786D}" type="presParOf" srcId="{44B5DDED-706C-4577-B1B3-592A7C34D970}" destId="{5AD2B4A1-25E6-4875-8D7C-D9D392DB9E40}" srcOrd="0" destOrd="0" presId="urn:microsoft.com/office/officeart/2008/layout/LinedList"/>
    <dgm:cxn modelId="{60C12AD3-FFA4-4779-AF3C-A5FE9CA57F71}" type="presParOf" srcId="{44B5DDED-706C-4577-B1B3-592A7C34D970}" destId="{3B7D6088-48A6-4D00-9BB8-DD3D4B047C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1FD10E-4D7F-421A-87FA-22B20B71E363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D7695D67-B085-44B8-AD06-9A2195B9E72C}">
      <dgm:prSet phldrT="[テキスト]"/>
      <dgm:spPr/>
      <dgm:t>
        <a:bodyPr/>
        <a:lstStyle/>
        <a:p>
          <a:r>
            <a:rPr lang="ja-JP" altLang="en-US" b="1" dirty="0"/>
            <a:t>基本的なゲーム制作の手順</a:t>
          </a:r>
        </a:p>
      </dgm:t>
    </dgm:pt>
    <dgm:pt modelId="{38635621-F37A-4FD3-84E3-A3E9C6FCCC15}" type="parTrans" cxnId="{B73C37F1-44F2-4D6C-9091-7AA8C4561B85}">
      <dgm:prSet/>
      <dgm:spPr/>
      <dgm:t>
        <a:bodyPr/>
        <a:lstStyle/>
        <a:p>
          <a:endParaRPr kumimoji="1" lang="ja-JP" altLang="en-US"/>
        </a:p>
      </dgm:t>
    </dgm:pt>
    <dgm:pt modelId="{417AD8F1-0930-4371-8A5C-648697235A8B}" type="sibTrans" cxnId="{B73C37F1-44F2-4D6C-9091-7AA8C4561B85}">
      <dgm:prSet/>
      <dgm:spPr/>
      <dgm:t>
        <a:bodyPr/>
        <a:lstStyle/>
        <a:p>
          <a:endParaRPr kumimoji="1" lang="ja-JP" altLang="en-US"/>
        </a:p>
      </dgm:t>
    </dgm:pt>
    <dgm:pt modelId="{78CE2087-4947-4ADA-8E82-A036EEE7820E}">
      <dgm:prSet phldrT="[テキスト]"/>
      <dgm:spPr/>
      <dgm:t>
        <a:bodyPr/>
        <a:lstStyle/>
        <a:p>
          <a:r>
            <a:rPr lang="en-US" altLang="ja-JP" b="1" dirty="0"/>
            <a:t>GitHub</a:t>
          </a:r>
          <a:r>
            <a:rPr lang="ja-JP" altLang="en-US" b="1" dirty="0"/>
            <a:t>を用いて共同作業をする方法</a:t>
          </a:r>
        </a:p>
      </dgm:t>
    </dgm:pt>
    <dgm:pt modelId="{19FC5A09-BFD2-4E89-B827-97C6C9A1CA59}" type="parTrans" cxnId="{3312C389-662F-4F65-AE34-E584B7DC295B}">
      <dgm:prSet/>
      <dgm:spPr/>
      <dgm:t>
        <a:bodyPr/>
        <a:lstStyle/>
        <a:p>
          <a:endParaRPr kumimoji="1" lang="ja-JP" altLang="en-US"/>
        </a:p>
      </dgm:t>
    </dgm:pt>
    <dgm:pt modelId="{DD0F218C-B335-4592-978B-CA17954E53FD}" type="sibTrans" cxnId="{3312C389-662F-4F65-AE34-E584B7DC295B}">
      <dgm:prSet/>
      <dgm:spPr/>
      <dgm:t>
        <a:bodyPr/>
        <a:lstStyle/>
        <a:p>
          <a:endParaRPr kumimoji="1" lang="ja-JP" altLang="en-US"/>
        </a:p>
      </dgm:t>
    </dgm:pt>
    <dgm:pt modelId="{8E96D94B-094C-4552-AEEC-021958922770}">
      <dgm:prSet phldrT="[テキスト]"/>
      <dgm:spPr/>
      <dgm:t>
        <a:bodyPr/>
        <a:lstStyle/>
        <a:p>
          <a:r>
            <a:rPr lang="ja-JP" altLang="en-US" b="1" dirty="0"/>
            <a:t>中規模のプロジェクトにおける</a:t>
          </a:r>
          <a:br>
            <a:rPr lang="en-US" altLang="ja-JP" b="1" dirty="0"/>
          </a:br>
          <a:r>
            <a:rPr lang="ja-JP" altLang="en-US" b="1" dirty="0"/>
            <a:t>コードの書き方</a:t>
          </a:r>
        </a:p>
      </dgm:t>
    </dgm:pt>
    <dgm:pt modelId="{8B3CC865-6C14-49D1-A0BB-E547F024E2BB}" type="parTrans" cxnId="{4C35FF62-8850-4AB4-8842-605BD31ED3D5}">
      <dgm:prSet/>
      <dgm:spPr/>
      <dgm:t>
        <a:bodyPr/>
        <a:lstStyle/>
        <a:p>
          <a:endParaRPr kumimoji="1" lang="ja-JP" altLang="en-US"/>
        </a:p>
      </dgm:t>
    </dgm:pt>
    <dgm:pt modelId="{A6B7D0DB-FAE6-4406-8EBB-D6EA0A4BDC97}" type="sibTrans" cxnId="{4C35FF62-8850-4AB4-8842-605BD31ED3D5}">
      <dgm:prSet/>
      <dgm:spPr/>
      <dgm:t>
        <a:bodyPr/>
        <a:lstStyle/>
        <a:p>
          <a:endParaRPr kumimoji="1" lang="ja-JP" altLang="en-US"/>
        </a:p>
      </dgm:t>
    </dgm:pt>
    <dgm:pt modelId="{F0068318-2EE3-4A8E-9444-55A5D4F1C9D2}" type="pres">
      <dgm:prSet presAssocID="{CD1FD10E-4D7F-421A-87FA-22B20B71E363}" presName="Name0" presStyleCnt="0">
        <dgm:presLayoutVars>
          <dgm:dir/>
        </dgm:presLayoutVars>
      </dgm:prSet>
      <dgm:spPr/>
    </dgm:pt>
    <dgm:pt modelId="{EE1B07FB-A58C-4FBD-AC41-66E63F94B01C}" type="pres">
      <dgm:prSet presAssocID="{D7695D67-B085-44B8-AD06-9A2195B9E72C}" presName="noChildren" presStyleCnt="0"/>
      <dgm:spPr/>
    </dgm:pt>
    <dgm:pt modelId="{F19BBC4E-68DC-4B50-8249-F581814037BE}" type="pres">
      <dgm:prSet presAssocID="{D7695D67-B085-44B8-AD06-9A2195B9E72C}" presName="gap" presStyleCnt="0"/>
      <dgm:spPr/>
    </dgm:pt>
    <dgm:pt modelId="{C3AACD05-6835-41BD-8029-DA5863585494}" type="pres">
      <dgm:prSet presAssocID="{D7695D67-B085-44B8-AD06-9A2195B9E72C}" presName="medCircle2" presStyleLbl="vennNode1" presStyleIdx="0" presStyleCnt="3"/>
      <dgm:spPr/>
    </dgm:pt>
    <dgm:pt modelId="{C7CDAABA-AEB5-44A0-8A33-6BFDF82D227D}" type="pres">
      <dgm:prSet presAssocID="{D7695D67-B085-44B8-AD06-9A2195B9E72C}" presName="txLvlOnly1" presStyleLbl="revTx" presStyleIdx="0" presStyleCnt="3"/>
      <dgm:spPr/>
    </dgm:pt>
    <dgm:pt modelId="{8C2A0D3A-9202-438A-AD12-1588ACB1AC48}" type="pres">
      <dgm:prSet presAssocID="{78CE2087-4947-4ADA-8E82-A036EEE7820E}" presName="noChildren" presStyleCnt="0"/>
      <dgm:spPr/>
    </dgm:pt>
    <dgm:pt modelId="{95E35C53-6477-4CB5-B0AC-187FA24BEE9F}" type="pres">
      <dgm:prSet presAssocID="{78CE2087-4947-4ADA-8E82-A036EEE7820E}" presName="gap" presStyleCnt="0"/>
      <dgm:spPr/>
    </dgm:pt>
    <dgm:pt modelId="{CD380D85-D55D-4000-930B-E1A85AD33734}" type="pres">
      <dgm:prSet presAssocID="{78CE2087-4947-4ADA-8E82-A036EEE7820E}" presName="medCircle2" presStyleLbl="vennNode1" presStyleIdx="1" presStyleCnt="3"/>
      <dgm:spPr/>
    </dgm:pt>
    <dgm:pt modelId="{61379246-A8EC-4CDE-A513-865E6BC395D1}" type="pres">
      <dgm:prSet presAssocID="{78CE2087-4947-4ADA-8E82-A036EEE7820E}" presName="txLvlOnly1" presStyleLbl="revTx" presStyleIdx="1" presStyleCnt="3"/>
      <dgm:spPr/>
    </dgm:pt>
    <dgm:pt modelId="{2F98E42D-1D32-425E-9849-B9EA2525F8FD}" type="pres">
      <dgm:prSet presAssocID="{8E96D94B-094C-4552-AEEC-021958922770}" presName="noChildren" presStyleCnt="0"/>
      <dgm:spPr/>
    </dgm:pt>
    <dgm:pt modelId="{033CBFBD-0B7F-4D1E-94E2-D0FC6C318690}" type="pres">
      <dgm:prSet presAssocID="{8E96D94B-094C-4552-AEEC-021958922770}" presName="gap" presStyleCnt="0"/>
      <dgm:spPr/>
    </dgm:pt>
    <dgm:pt modelId="{43CEFFD2-D962-4824-8F5A-9AED2A61E864}" type="pres">
      <dgm:prSet presAssocID="{8E96D94B-094C-4552-AEEC-021958922770}" presName="medCircle2" presStyleLbl="vennNode1" presStyleIdx="2" presStyleCnt="3"/>
      <dgm:spPr/>
    </dgm:pt>
    <dgm:pt modelId="{440DF1EB-9273-492E-872F-BA2C8AFC1147}" type="pres">
      <dgm:prSet presAssocID="{8E96D94B-094C-4552-AEEC-021958922770}" presName="txLvlOnly1" presStyleLbl="revTx" presStyleIdx="2" presStyleCnt="3"/>
      <dgm:spPr/>
    </dgm:pt>
  </dgm:ptLst>
  <dgm:cxnLst>
    <dgm:cxn modelId="{2A052C2D-6594-4DAD-8047-28D631E6B0A0}" type="presOf" srcId="{D7695D67-B085-44B8-AD06-9A2195B9E72C}" destId="{C7CDAABA-AEB5-44A0-8A33-6BFDF82D227D}" srcOrd="0" destOrd="0" presId="urn:microsoft.com/office/officeart/2008/layout/VerticalCircleList"/>
    <dgm:cxn modelId="{4C35FF62-8850-4AB4-8842-605BD31ED3D5}" srcId="{CD1FD10E-4D7F-421A-87FA-22B20B71E363}" destId="{8E96D94B-094C-4552-AEEC-021958922770}" srcOrd="2" destOrd="0" parTransId="{8B3CC865-6C14-49D1-A0BB-E547F024E2BB}" sibTransId="{A6B7D0DB-FAE6-4406-8EBB-D6EA0A4BDC97}"/>
    <dgm:cxn modelId="{3312C389-662F-4F65-AE34-E584B7DC295B}" srcId="{CD1FD10E-4D7F-421A-87FA-22B20B71E363}" destId="{78CE2087-4947-4ADA-8E82-A036EEE7820E}" srcOrd="1" destOrd="0" parTransId="{19FC5A09-BFD2-4E89-B827-97C6C9A1CA59}" sibTransId="{DD0F218C-B335-4592-978B-CA17954E53FD}"/>
    <dgm:cxn modelId="{F4692096-08CB-4DD8-A27E-DA23F8EC1DF0}" type="presOf" srcId="{8E96D94B-094C-4552-AEEC-021958922770}" destId="{440DF1EB-9273-492E-872F-BA2C8AFC1147}" srcOrd="0" destOrd="0" presId="urn:microsoft.com/office/officeart/2008/layout/VerticalCircleList"/>
    <dgm:cxn modelId="{9A55E5AD-B639-4FA1-AED8-2211DCFE8F7A}" type="presOf" srcId="{CD1FD10E-4D7F-421A-87FA-22B20B71E363}" destId="{F0068318-2EE3-4A8E-9444-55A5D4F1C9D2}" srcOrd="0" destOrd="0" presId="urn:microsoft.com/office/officeart/2008/layout/VerticalCircleList"/>
    <dgm:cxn modelId="{5805CCC6-E4C8-4EE7-B70D-0C48F7F6530B}" type="presOf" srcId="{78CE2087-4947-4ADA-8E82-A036EEE7820E}" destId="{61379246-A8EC-4CDE-A513-865E6BC395D1}" srcOrd="0" destOrd="0" presId="urn:microsoft.com/office/officeart/2008/layout/VerticalCircleList"/>
    <dgm:cxn modelId="{B73C37F1-44F2-4D6C-9091-7AA8C4561B85}" srcId="{CD1FD10E-4D7F-421A-87FA-22B20B71E363}" destId="{D7695D67-B085-44B8-AD06-9A2195B9E72C}" srcOrd="0" destOrd="0" parTransId="{38635621-F37A-4FD3-84E3-A3E9C6FCCC15}" sibTransId="{417AD8F1-0930-4371-8A5C-648697235A8B}"/>
    <dgm:cxn modelId="{9BBC99B7-E36F-4880-8768-0FB513EFAB29}" type="presParOf" srcId="{F0068318-2EE3-4A8E-9444-55A5D4F1C9D2}" destId="{EE1B07FB-A58C-4FBD-AC41-66E63F94B01C}" srcOrd="0" destOrd="0" presId="urn:microsoft.com/office/officeart/2008/layout/VerticalCircleList"/>
    <dgm:cxn modelId="{30C045D9-B8E4-4A1C-8FCB-A11105B07421}" type="presParOf" srcId="{EE1B07FB-A58C-4FBD-AC41-66E63F94B01C}" destId="{F19BBC4E-68DC-4B50-8249-F581814037BE}" srcOrd="0" destOrd="0" presId="urn:microsoft.com/office/officeart/2008/layout/VerticalCircleList"/>
    <dgm:cxn modelId="{16B6AB8D-4882-4409-B932-8C4086CDDE8A}" type="presParOf" srcId="{EE1B07FB-A58C-4FBD-AC41-66E63F94B01C}" destId="{C3AACD05-6835-41BD-8029-DA5863585494}" srcOrd="1" destOrd="0" presId="urn:microsoft.com/office/officeart/2008/layout/VerticalCircleList"/>
    <dgm:cxn modelId="{32090A41-9BF2-48FC-879F-050A33BFD28E}" type="presParOf" srcId="{EE1B07FB-A58C-4FBD-AC41-66E63F94B01C}" destId="{C7CDAABA-AEB5-44A0-8A33-6BFDF82D227D}" srcOrd="2" destOrd="0" presId="urn:microsoft.com/office/officeart/2008/layout/VerticalCircleList"/>
    <dgm:cxn modelId="{16B2ED1C-1056-4D7D-BA5E-B2978B78359B}" type="presParOf" srcId="{F0068318-2EE3-4A8E-9444-55A5D4F1C9D2}" destId="{8C2A0D3A-9202-438A-AD12-1588ACB1AC48}" srcOrd="1" destOrd="0" presId="urn:microsoft.com/office/officeart/2008/layout/VerticalCircleList"/>
    <dgm:cxn modelId="{42615AC6-4DBD-4F0F-96EB-3FC257A80898}" type="presParOf" srcId="{8C2A0D3A-9202-438A-AD12-1588ACB1AC48}" destId="{95E35C53-6477-4CB5-B0AC-187FA24BEE9F}" srcOrd="0" destOrd="0" presId="urn:microsoft.com/office/officeart/2008/layout/VerticalCircleList"/>
    <dgm:cxn modelId="{63121DC4-EA0D-4B63-9643-872299C99F96}" type="presParOf" srcId="{8C2A0D3A-9202-438A-AD12-1588ACB1AC48}" destId="{CD380D85-D55D-4000-930B-E1A85AD33734}" srcOrd="1" destOrd="0" presId="urn:microsoft.com/office/officeart/2008/layout/VerticalCircleList"/>
    <dgm:cxn modelId="{4999692C-EAAB-46FC-B0A7-EF76512C1D4B}" type="presParOf" srcId="{8C2A0D3A-9202-438A-AD12-1588ACB1AC48}" destId="{61379246-A8EC-4CDE-A513-865E6BC395D1}" srcOrd="2" destOrd="0" presId="urn:microsoft.com/office/officeart/2008/layout/VerticalCircleList"/>
    <dgm:cxn modelId="{BFC45958-08BD-49BD-A9C8-D842FE06CA33}" type="presParOf" srcId="{F0068318-2EE3-4A8E-9444-55A5D4F1C9D2}" destId="{2F98E42D-1D32-425E-9849-B9EA2525F8FD}" srcOrd="2" destOrd="0" presId="urn:microsoft.com/office/officeart/2008/layout/VerticalCircleList"/>
    <dgm:cxn modelId="{C5D7736C-CA71-4F2E-8AF4-D8A8355A8C91}" type="presParOf" srcId="{2F98E42D-1D32-425E-9849-B9EA2525F8FD}" destId="{033CBFBD-0B7F-4D1E-94E2-D0FC6C318690}" srcOrd="0" destOrd="0" presId="urn:microsoft.com/office/officeart/2008/layout/VerticalCircleList"/>
    <dgm:cxn modelId="{CA5544DE-90DE-4461-BDEF-DAF5EC043E97}" type="presParOf" srcId="{2F98E42D-1D32-425E-9849-B9EA2525F8FD}" destId="{43CEFFD2-D962-4824-8F5A-9AED2A61E864}" srcOrd="1" destOrd="0" presId="urn:microsoft.com/office/officeart/2008/layout/VerticalCircleList"/>
    <dgm:cxn modelId="{D1A39F82-EAF8-40FD-859F-97B87AC8AF01}" type="presParOf" srcId="{2F98E42D-1D32-425E-9849-B9EA2525F8FD}" destId="{440DF1EB-9273-492E-872F-BA2C8AFC1147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67DCC-01B2-48DA-BFBD-8E8D4FFB90B3}">
      <dsp:nvSpPr>
        <dsp:cNvPr id="0" name=""/>
        <dsp:cNvSpPr/>
      </dsp:nvSpPr>
      <dsp:spPr>
        <a:xfrm>
          <a:off x="0" y="1694"/>
          <a:ext cx="5629275" cy="7629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作品の</a:t>
          </a: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概要</a:t>
          </a:r>
        </a:p>
      </dsp:txBody>
      <dsp:txXfrm>
        <a:off x="37245" y="38939"/>
        <a:ext cx="5554785" cy="688477"/>
      </dsp:txXfrm>
    </dsp:sp>
    <dsp:sp modelId="{67090D91-484B-45C3-9D38-E6FC5D845EA6}">
      <dsp:nvSpPr>
        <dsp:cNvPr id="0" name=""/>
        <dsp:cNvSpPr/>
      </dsp:nvSpPr>
      <dsp:spPr>
        <a:xfrm>
          <a:off x="0" y="778471"/>
          <a:ext cx="5629275" cy="7629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ハードウェアの紹介</a:t>
          </a:r>
          <a:endParaRPr kumimoji="1" lang="ja-JP" sz="26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游ゴシック"/>
            <a:cs typeface="+mn-cs"/>
          </a:endParaRPr>
        </a:p>
      </dsp:txBody>
      <dsp:txXfrm>
        <a:off x="37245" y="815716"/>
        <a:ext cx="5554785" cy="688477"/>
      </dsp:txXfrm>
    </dsp:sp>
    <dsp:sp modelId="{8F769B35-9BBE-47BC-A06F-8CF90A01FF72}">
      <dsp:nvSpPr>
        <dsp:cNvPr id="0" name=""/>
        <dsp:cNvSpPr/>
      </dsp:nvSpPr>
      <dsp:spPr>
        <a:xfrm>
          <a:off x="0" y="1555249"/>
          <a:ext cx="5629275" cy="762967"/>
        </a:xfrm>
        <a:prstGeom prst="round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>
              <a:solidFill>
                <a:schemeClr val="bg1"/>
              </a:solidFill>
              <a:latin typeface="Arial"/>
              <a:ea typeface="游ゴシック"/>
              <a:cs typeface="+mn-cs"/>
            </a:rPr>
            <a:t>実際にゲームをプレイ</a:t>
          </a:r>
          <a:endParaRPr kumimoji="1" lang="ja-JP" altLang="en-US" sz="2600" b="1" kern="1200" dirty="0">
            <a:solidFill>
              <a:schemeClr val="bg1"/>
            </a:solidFill>
            <a:latin typeface="Arial"/>
            <a:ea typeface="游ゴシック"/>
            <a:cs typeface="+mn-cs"/>
          </a:endParaRPr>
        </a:p>
      </dsp:txBody>
      <dsp:txXfrm>
        <a:off x="37245" y="1592494"/>
        <a:ext cx="5554785" cy="688477"/>
      </dsp:txXfrm>
    </dsp:sp>
    <dsp:sp modelId="{CA933E5A-7ABA-4299-A21F-D3A5ABCBBA6E}">
      <dsp:nvSpPr>
        <dsp:cNvPr id="0" name=""/>
        <dsp:cNvSpPr/>
      </dsp:nvSpPr>
      <dsp:spPr>
        <a:xfrm>
          <a:off x="0" y="2332026"/>
          <a:ext cx="5629275" cy="7629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制作過程の紹介</a:t>
          </a:r>
          <a:endParaRPr kumimoji="1" lang="ja-JP" altLang="en-US" sz="26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游ゴシック"/>
            <a:cs typeface="+mn-cs"/>
          </a:endParaRPr>
        </a:p>
      </dsp:txBody>
      <dsp:txXfrm>
        <a:off x="37245" y="2369271"/>
        <a:ext cx="5554785" cy="688477"/>
      </dsp:txXfrm>
    </dsp:sp>
    <dsp:sp modelId="{1FBA3C83-631E-48BC-AD60-84F86AEDE2A6}">
      <dsp:nvSpPr>
        <dsp:cNvPr id="0" name=""/>
        <dsp:cNvSpPr/>
      </dsp:nvSpPr>
      <dsp:spPr>
        <a:xfrm>
          <a:off x="0" y="3108804"/>
          <a:ext cx="5629275" cy="7629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アピールポイントの紹介</a:t>
          </a:r>
          <a:endParaRPr kumimoji="1" lang="ja-JP" altLang="en-US" sz="26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游ゴシック"/>
            <a:cs typeface="+mn-cs"/>
          </a:endParaRPr>
        </a:p>
      </dsp:txBody>
      <dsp:txXfrm>
        <a:off x="37245" y="3146049"/>
        <a:ext cx="5554785" cy="688477"/>
      </dsp:txXfrm>
    </dsp:sp>
    <dsp:sp modelId="{F2644AB7-F804-4238-8D78-B65EC23EDC62}">
      <dsp:nvSpPr>
        <dsp:cNvPr id="0" name=""/>
        <dsp:cNvSpPr/>
      </dsp:nvSpPr>
      <dsp:spPr>
        <a:xfrm>
          <a:off x="0" y="3885581"/>
          <a:ext cx="5629275" cy="7629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游ゴシック"/>
              <a:cs typeface="+mn-cs"/>
            </a:rPr>
            <a:t>制作のふりかえり</a:t>
          </a:r>
        </a:p>
      </dsp:txBody>
      <dsp:txXfrm>
        <a:off x="37245" y="3922826"/>
        <a:ext cx="5554785" cy="688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63882-8E2C-49B4-B898-B9891628EC32}">
      <dsp:nvSpPr>
        <dsp:cNvPr id="0" name=""/>
        <dsp:cNvSpPr/>
      </dsp:nvSpPr>
      <dsp:spPr>
        <a:xfrm>
          <a:off x="47" y="154779"/>
          <a:ext cx="4529845" cy="1440000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203200" rIns="355600" bIns="2032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b="1" kern="1200" dirty="0">
              <a:solidFill>
                <a:schemeClr val="bg1"/>
              </a:solidFill>
            </a:rPr>
            <a:t>ハードウェア</a:t>
          </a:r>
        </a:p>
      </dsp:txBody>
      <dsp:txXfrm>
        <a:off x="47" y="154779"/>
        <a:ext cx="4529845" cy="1440000"/>
      </dsp:txXfrm>
    </dsp:sp>
    <dsp:sp modelId="{75AFD7A2-D072-4C85-B3A5-F3E2CDA35D8B}">
      <dsp:nvSpPr>
        <dsp:cNvPr id="0" name=""/>
        <dsp:cNvSpPr/>
      </dsp:nvSpPr>
      <dsp:spPr>
        <a:xfrm>
          <a:off x="47" y="1594779"/>
          <a:ext cx="4529845" cy="21960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0" tIns="266700" rIns="355600" bIns="400050" numCol="1" spcCol="1270" anchor="ctr" anchorCtr="0">
          <a:noAutofit/>
        </a:bodyPr>
        <a:lstStyle/>
        <a:p>
          <a:pPr marL="285750" lvl="1" indent="-285750" algn="ctr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en-US" altLang="ja-JP" sz="5000" b="1" kern="1200" dirty="0"/>
            <a:t>****</a:t>
          </a:r>
          <a:endParaRPr kumimoji="1" lang="ja-JP" altLang="en-US" sz="5000" b="1" kern="1200" dirty="0"/>
        </a:p>
        <a:p>
          <a:pPr marL="285750" lvl="1" indent="-285750" algn="ctr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en-US" altLang="ja-JP" sz="5000" b="1" kern="1200" dirty="0"/>
            <a:t>****</a:t>
          </a:r>
          <a:endParaRPr kumimoji="1" lang="ja-JP" altLang="en-US" sz="5000" b="1" kern="1200" dirty="0"/>
        </a:p>
      </dsp:txBody>
      <dsp:txXfrm>
        <a:off x="47" y="1594779"/>
        <a:ext cx="4529845" cy="2196000"/>
      </dsp:txXfrm>
    </dsp:sp>
    <dsp:sp modelId="{7FBB3E8B-9C1B-4198-9AF6-F81F7205152D}">
      <dsp:nvSpPr>
        <dsp:cNvPr id="0" name=""/>
        <dsp:cNvSpPr/>
      </dsp:nvSpPr>
      <dsp:spPr>
        <a:xfrm>
          <a:off x="5164071" y="154779"/>
          <a:ext cx="4529845" cy="1440000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203200" rIns="355600" bIns="2032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000" b="1" kern="1200" dirty="0">
              <a:solidFill>
                <a:schemeClr val="bg1"/>
              </a:solidFill>
            </a:rPr>
            <a:t>ソフトウェア</a:t>
          </a:r>
        </a:p>
      </dsp:txBody>
      <dsp:txXfrm>
        <a:off x="5164071" y="154779"/>
        <a:ext cx="4529845" cy="1440000"/>
      </dsp:txXfrm>
    </dsp:sp>
    <dsp:sp modelId="{0700FA9F-22CF-44CE-8314-D86862C7E193}">
      <dsp:nvSpPr>
        <dsp:cNvPr id="0" name=""/>
        <dsp:cNvSpPr/>
      </dsp:nvSpPr>
      <dsp:spPr>
        <a:xfrm>
          <a:off x="5164071" y="1594779"/>
          <a:ext cx="4529845" cy="21960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0" tIns="266700" rIns="355600" bIns="400050" numCol="1" spcCol="1270" anchor="ctr" anchorCtr="0">
          <a:noAutofit/>
        </a:bodyPr>
        <a:lstStyle/>
        <a:p>
          <a:pPr marL="285750" lvl="1" indent="-285750" algn="ctr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en-US" altLang="ja-JP" sz="5000" b="1" kern="1200" dirty="0"/>
            <a:t>****</a:t>
          </a:r>
          <a:endParaRPr kumimoji="1" lang="ja-JP" altLang="en-US" sz="5000" b="1" kern="1200" dirty="0"/>
        </a:p>
        <a:p>
          <a:pPr marL="285750" lvl="1" indent="-285750" algn="ctr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kumimoji="1" lang="en-US" altLang="ja-JP" sz="5000" b="1" kern="1200" dirty="0"/>
            <a:t>****</a:t>
          </a:r>
          <a:endParaRPr kumimoji="1" lang="ja-JP" altLang="en-US" sz="5000" b="1" kern="1200" dirty="0"/>
        </a:p>
      </dsp:txBody>
      <dsp:txXfrm>
        <a:off x="5164071" y="1594779"/>
        <a:ext cx="4529845" cy="219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5F745-1126-49A2-A894-78D4A97015E9}">
      <dsp:nvSpPr>
        <dsp:cNvPr id="0" name=""/>
        <dsp:cNvSpPr/>
      </dsp:nvSpPr>
      <dsp:spPr>
        <a:xfrm>
          <a:off x="0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/>
            <a:t>スムーズに回転する</a:t>
          </a:r>
          <a:br>
            <a:rPr kumimoji="1" lang="en-US" altLang="ja-JP" sz="2800" b="1" kern="1200" dirty="0"/>
          </a:br>
          <a:r>
            <a:rPr kumimoji="1" lang="ja-JP" altLang="en-US" sz="2800" b="1" kern="1200" dirty="0"/>
            <a:t>ガチャガチャ</a:t>
          </a:r>
        </a:p>
      </dsp:txBody>
      <dsp:txXfrm>
        <a:off x="0" y="660641"/>
        <a:ext cx="3528965" cy="2117379"/>
      </dsp:txXfrm>
    </dsp:sp>
    <dsp:sp modelId="{C84BA10C-A385-46D3-A37C-1037420194A9}">
      <dsp:nvSpPr>
        <dsp:cNvPr id="0" name=""/>
        <dsp:cNvSpPr/>
      </dsp:nvSpPr>
      <dsp:spPr>
        <a:xfrm>
          <a:off x="3881862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b="1" kern="1200" dirty="0"/>
            <a:t>シリアルポートの</a:t>
          </a:r>
          <a:br>
            <a:rPr kumimoji="1" lang="en-US" altLang="ja-JP" sz="3200" b="1" kern="1200" dirty="0"/>
          </a:br>
          <a:r>
            <a:rPr kumimoji="1" lang="ja-JP" altLang="en-US" sz="3200" b="1" kern="1200" dirty="0"/>
            <a:t>自動判別</a:t>
          </a:r>
        </a:p>
      </dsp:txBody>
      <dsp:txXfrm>
        <a:off x="3881862" y="660641"/>
        <a:ext cx="3528965" cy="2117379"/>
      </dsp:txXfrm>
    </dsp:sp>
    <dsp:sp modelId="{559AB984-4A72-44A9-91D5-115A9AD6AA49}">
      <dsp:nvSpPr>
        <dsp:cNvPr id="0" name=""/>
        <dsp:cNvSpPr/>
      </dsp:nvSpPr>
      <dsp:spPr>
        <a:xfrm>
          <a:off x="7763724" y="660641"/>
          <a:ext cx="3528965" cy="21173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 dirty="0"/>
            <a:t>どんなパターンにも</a:t>
          </a:r>
          <a:br>
            <a:rPr kumimoji="1" lang="ja-JP" altLang="en-US" sz="2800" b="1" kern="1200" dirty="0"/>
          </a:br>
          <a:r>
            <a:rPr kumimoji="1" lang="ja-JP" altLang="en-US" sz="2800" b="1" kern="1200" dirty="0"/>
            <a:t>対応できるパイプ</a:t>
          </a:r>
        </a:p>
      </dsp:txBody>
      <dsp:txXfrm>
        <a:off x="7763724" y="660641"/>
        <a:ext cx="3528965" cy="21173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F9D83-5A52-4316-A2B3-0A7022AFAA9D}">
      <dsp:nvSpPr>
        <dsp:cNvPr id="0" name=""/>
        <dsp:cNvSpPr/>
      </dsp:nvSpPr>
      <dsp:spPr>
        <a:xfrm>
          <a:off x="1666617" y="3736335"/>
          <a:ext cx="7182365" cy="612331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スタートボタンを有効化</a:t>
          </a:r>
        </a:p>
      </dsp:txBody>
      <dsp:txXfrm>
        <a:off x="1666617" y="3736335"/>
        <a:ext cx="7182365" cy="612331"/>
      </dsp:txXfrm>
    </dsp:sp>
    <dsp:sp modelId="{3D0A9581-6815-424D-99D5-09C97D34BA92}">
      <dsp:nvSpPr>
        <dsp:cNvPr id="0" name=""/>
        <dsp:cNvSpPr/>
      </dsp:nvSpPr>
      <dsp:spPr>
        <a:xfrm rot="10800000">
          <a:off x="1666617" y="2802919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入力・出力ポートの情報を保存</a:t>
          </a:r>
        </a:p>
      </dsp:txBody>
      <dsp:txXfrm rot="10800000">
        <a:off x="1666617" y="2802919"/>
        <a:ext cx="7182365" cy="611931"/>
      </dsp:txXfrm>
    </dsp:sp>
    <dsp:sp modelId="{B22DCE7E-96A7-4054-A3E1-BB5435A942BF}">
      <dsp:nvSpPr>
        <dsp:cNvPr id="0" name=""/>
        <dsp:cNvSpPr/>
      </dsp:nvSpPr>
      <dsp:spPr>
        <a:xfrm rot="10800000">
          <a:off x="1666617" y="1869503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「データを送信してくるかどうか」から入力・出力を判別</a:t>
          </a:r>
        </a:p>
      </dsp:txBody>
      <dsp:txXfrm rot="10800000">
        <a:off x="1666617" y="1869503"/>
        <a:ext cx="7182365" cy="611931"/>
      </dsp:txXfrm>
    </dsp:sp>
    <dsp:sp modelId="{9A503BBD-A66E-4E62-979F-AB720FF455B3}">
      <dsp:nvSpPr>
        <dsp:cNvPr id="0" name=""/>
        <dsp:cNvSpPr/>
      </dsp:nvSpPr>
      <dsp:spPr>
        <a:xfrm rot="10800000">
          <a:off x="1666617" y="936086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試験的にシリアル通信を開始</a:t>
          </a:r>
        </a:p>
      </dsp:txBody>
      <dsp:txXfrm rot="10800000">
        <a:off x="1666617" y="936086"/>
        <a:ext cx="7182365" cy="611931"/>
      </dsp:txXfrm>
    </dsp:sp>
    <dsp:sp modelId="{80F84E0E-277B-4F3D-BFF6-DF26223D1C74}">
      <dsp:nvSpPr>
        <dsp:cNvPr id="0" name=""/>
        <dsp:cNvSpPr/>
      </dsp:nvSpPr>
      <dsp:spPr>
        <a:xfrm rot="10800000">
          <a:off x="1666617" y="2670"/>
          <a:ext cx="7182365" cy="941766"/>
        </a:xfrm>
        <a:prstGeom prst="upArrowCallou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 dirty="0">
              <a:solidFill>
                <a:schemeClr val="bg1"/>
              </a:solidFill>
            </a:rPr>
            <a:t>接続されたポートが</a:t>
          </a:r>
          <a:r>
            <a:rPr kumimoji="1" lang="en-US" altLang="ja-JP" sz="2000" b="1" kern="1200" dirty="0">
              <a:solidFill>
                <a:schemeClr val="bg1"/>
              </a:solidFill>
            </a:rPr>
            <a:t>2</a:t>
          </a:r>
          <a:r>
            <a:rPr kumimoji="1" lang="ja-JP" altLang="en-US" sz="2000" b="1" kern="1200" dirty="0">
              <a:solidFill>
                <a:schemeClr val="bg1"/>
              </a:solidFill>
            </a:rPr>
            <a:t>つであることを確認</a:t>
          </a:r>
        </a:p>
      </dsp:txBody>
      <dsp:txXfrm rot="10800000">
        <a:off x="1666617" y="2670"/>
        <a:ext cx="7182365" cy="6119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B7C25-F235-4DFB-8EDE-BA69F0AEA064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D4806-29F7-4880-98FD-82936DDF1452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 w="19050">
          <a:solidFill>
            <a:schemeClr val="accent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b="1" kern="1200" dirty="0"/>
            <a:t>当初予定していた仕様をすべて実装することができた</a:t>
          </a:r>
        </a:p>
      </dsp:txBody>
      <dsp:txXfrm>
        <a:off x="0" y="2124"/>
        <a:ext cx="10515600" cy="1449029"/>
      </dsp:txXfrm>
    </dsp:sp>
    <dsp:sp modelId="{3C850808-1E40-4507-AD53-D5AC146B9B97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C74C3-927B-4425-90D3-B1F1B727B277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 w="19050">
          <a:solidFill>
            <a:schemeClr val="accent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3100" b="1" kern="1200" dirty="0"/>
            <a:t>GitHub</a:t>
          </a:r>
          <a:r>
            <a:rPr lang="ja-JP" altLang="en-US" sz="3100" b="1" kern="1200" dirty="0"/>
            <a:t>を活用することで</a:t>
          </a:r>
          <a:br>
            <a:rPr lang="en-US" altLang="ja-JP" sz="3100" b="1" kern="1200" dirty="0"/>
          </a:br>
          <a:r>
            <a:rPr lang="ja-JP" altLang="en-US" sz="3100" b="1" kern="1200" dirty="0"/>
            <a:t>授業時間外でも作業を進めることができた</a:t>
          </a:r>
          <a:endParaRPr kumimoji="1" lang="en-US" altLang="ja-JP" sz="3100" b="1" kern="1200" dirty="0"/>
        </a:p>
      </dsp:txBody>
      <dsp:txXfrm>
        <a:off x="0" y="1451154"/>
        <a:ext cx="10515600" cy="1449029"/>
      </dsp:txXfrm>
    </dsp:sp>
    <dsp:sp modelId="{8092B963-2ECC-41A4-A233-FDF4ECBBE7E1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7CF20-3DC0-4CF9-B30C-39D332F05D9E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 w="19050">
          <a:solidFill>
            <a:schemeClr val="accent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100" b="1" kern="1200" dirty="0"/>
            <a:t>ポリゴン数を削減したり、コードを工夫したりすることで</a:t>
          </a:r>
          <a:br>
            <a:rPr lang="en-US" altLang="ja-JP" sz="3100" b="1" kern="1200" dirty="0"/>
          </a:br>
          <a:r>
            <a:rPr lang="ja-JP" altLang="en-US" sz="3100" b="1" kern="1200" dirty="0"/>
            <a:t>ゲームの動作を軽くすることができた</a:t>
          </a:r>
          <a:endParaRPr kumimoji="1" lang="en-US" altLang="ja-JP" sz="3100" b="1" kern="1200" dirty="0"/>
        </a:p>
      </dsp:txBody>
      <dsp:txXfrm>
        <a:off x="0" y="2900183"/>
        <a:ext cx="10515600" cy="14490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9AA1A-807E-405F-87B8-E7C701904A1E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bg2"/>
        </a:solidFill>
        <a:ln w="190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DA771-81E9-463F-9C4C-28514F8E53B8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solidFill>
          <a:schemeClr val="bg2"/>
        </a:solidFill>
        <a:ln w="190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900" b="1" kern="1200" dirty="0"/>
            <a:t>モータを回すために必要なものが分からず</a:t>
          </a:r>
          <a:br>
            <a:rPr kumimoji="1" lang="en-US" altLang="ja-JP" sz="2900" b="1" kern="1200" dirty="0"/>
          </a:br>
          <a:r>
            <a:rPr kumimoji="1" lang="ja-JP" altLang="en-US" sz="2900" b="1" kern="1200" dirty="0"/>
            <a:t>無駄な買い物をしてしまった</a:t>
          </a:r>
        </a:p>
      </dsp:txBody>
      <dsp:txXfrm>
        <a:off x="0" y="2124"/>
        <a:ext cx="10515600" cy="1449029"/>
      </dsp:txXfrm>
    </dsp:sp>
    <dsp:sp modelId="{525F61C1-1A68-4276-BB30-B42096AFB927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bg2"/>
        </a:solidFill>
        <a:ln w="190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75E27-425C-461D-9CA8-580535010C07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solidFill>
          <a:schemeClr val="bg2"/>
        </a:solidFill>
        <a:ln w="190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900" b="1" kern="1200" dirty="0"/>
            <a:t>ガチャガチャをモータで回すことの難しさを見誤っていた</a:t>
          </a:r>
          <a:endParaRPr kumimoji="1" lang="en-US" altLang="ja-JP" sz="2900" b="1" kern="1200" dirty="0"/>
        </a:p>
      </dsp:txBody>
      <dsp:txXfrm>
        <a:off x="0" y="1451154"/>
        <a:ext cx="10515600" cy="1449029"/>
      </dsp:txXfrm>
    </dsp:sp>
    <dsp:sp modelId="{B0EDC312-F850-4C65-9C57-AC8B16F95A68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bg2"/>
        </a:solidFill>
        <a:ln w="190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2B4A1-25E6-4875-8D7C-D9D392DB9E40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solidFill>
          <a:schemeClr val="bg2"/>
        </a:solidFill>
        <a:ln w="190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900" b="1" kern="1200" dirty="0"/>
            <a:t>途中で</a:t>
          </a:r>
          <a:r>
            <a:rPr lang="en-US" altLang="ja-JP" sz="2900" b="1" kern="1200" dirty="0"/>
            <a:t>B</a:t>
          </a:r>
          <a:r>
            <a:rPr kumimoji="1" lang="en-US" altLang="ja-JP" sz="2900" b="1" kern="1200" dirty="0"/>
            <a:t>lender</a:t>
          </a:r>
          <a:r>
            <a:rPr kumimoji="1" lang="ja-JP" altLang="en-US" sz="2900" b="1" kern="1200" dirty="0"/>
            <a:t>を導入したので</a:t>
          </a:r>
          <a:r>
            <a:rPr kumimoji="1" lang="en-US" altLang="ja-JP" sz="2900" b="1" kern="1200" dirty="0"/>
            <a:t>Unity</a:t>
          </a:r>
          <a:r>
            <a:rPr kumimoji="1" lang="ja-JP" altLang="en-US" sz="2900" b="1" kern="1200" dirty="0"/>
            <a:t>へのインポートのたびに</a:t>
          </a:r>
          <a:br>
            <a:rPr kumimoji="1" lang="en-US" altLang="ja-JP" sz="2900" b="1" kern="1200" dirty="0"/>
          </a:br>
          <a:r>
            <a:rPr kumimoji="1" lang="ja-JP" altLang="en-US" sz="2900" b="1" kern="1200" dirty="0"/>
            <a:t>座標がずれてしまい、思い通りにパイプを配置できなかった。</a:t>
          </a:r>
          <a:endParaRPr lang="en-US" altLang="ja-JP" sz="2900" b="1" kern="1200" dirty="0"/>
        </a:p>
      </dsp:txBody>
      <dsp:txXfrm>
        <a:off x="0" y="2900183"/>
        <a:ext cx="10515600" cy="14490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ACD05-6835-41BD-8029-DA5863585494}">
      <dsp:nvSpPr>
        <dsp:cNvPr id="0" name=""/>
        <dsp:cNvSpPr/>
      </dsp:nvSpPr>
      <dsp:spPr>
        <a:xfrm>
          <a:off x="1217129" y="603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CDAABA-AEB5-44A0-8A33-6BFDF82D227D}">
      <dsp:nvSpPr>
        <dsp:cNvPr id="0" name=""/>
        <dsp:cNvSpPr/>
      </dsp:nvSpPr>
      <dsp:spPr>
        <a:xfrm>
          <a:off x="1942151" y="603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4450" rIns="0" bIns="444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500" b="1" kern="1200" dirty="0"/>
            <a:t>基本的なゲーム制作の手順</a:t>
          </a:r>
        </a:p>
      </dsp:txBody>
      <dsp:txXfrm>
        <a:off x="1942151" y="603"/>
        <a:ext cx="7736513" cy="1450043"/>
      </dsp:txXfrm>
    </dsp:sp>
    <dsp:sp modelId="{CD380D85-D55D-4000-930B-E1A85AD33734}">
      <dsp:nvSpPr>
        <dsp:cNvPr id="0" name=""/>
        <dsp:cNvSpPr/>
      </dsp:nvSpPr>
      <dsp:spPr>
        <a:xfrm>
          <a:off x="1217129" y="1450647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379246-A8EC-4CDE-A513-865E6BC395D1}">
      <dsp:nvSpPr>
        <dsp:cNvPr id="0" name=""/>
        <dsp:cNvSpPr/>
      </dsp:nvSpPr>
      <dsp:spPr>
        <a:xfrm>
          <a:off x="1942151" y="1450647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4450" rIns="0" bIns="444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3500" b="1" kern="1200" dirty="0"/>
            <a:t>GitHub</a:t>
          </a:r>
          <a:r>
            <a:rPr lang="ja-JP" altLang="en-US" sz="3500" b="1" kern="1200" dirty="0"/>
            <a:t>を用いて共同作業をする方法</a:t>
          </a:r>
        </a:p>
      </dsp:txBody>
      <dsp:txXfrm>
        <a:off x="1942151" y="1450647"/>
        <a:ext cx="7736513" cy="1450043"/>
      </dsp:txXfrm>
    </dsp:sp>
    <dsp:sp modelId="{43CEFFD2-D962-4824-8F5A-9AED2A61E864}">
      <dsp:nvSpPr>
        <dsp:cNvPr id="0" name=""/>
        <dsp:cNvSpPr/>
      </dsp:nvSpPr>
      <dsp:spPr>
        <a:xfrm>
          <a:off x="1217129" y="2900690"/>
          <a:ext cx="1450043" cy="1450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40DF1EB-9273-492E-872F-BA2C8AFC1147}">
      <dsp:nvSpPr>
        <dsp:cNvPr id="0" name=""/>
        <dsp:cNvSpPr/>
      </dsp:nvSpPr>
      <dsp:spPr>
        <a:xfrm>
          <a:off x="1942151" y="2900690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4450" rIns="0" bIns="444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500" b="1" kern="1200" dirty="0"/>
            <a:t>中規模のプロジェクトにおける</a:t>
          </a:r>
          <a:br>
            <a:rPr lang="en-US" altLang="ja-JP" sz="3500" b="1" kern="1200" dirty="0"/>
          </a:br>
          <a:r>
            <a:rPr lang="ja-JP" altLang="en-US" sz="3500" b="1" kern="1200" dirty="0"/>
            <a:t>コードの書き方</a:t>
          </a:r>
        </a:p>
      </dsp:txBody>
      <dsp:txXfrm>
        <a:off x="1942151" y="2900690"/>
        <a:ext cx="7736513" cy="1450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98D4C-A710-4FF7-8B27-DA2FB08634CB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5C3B4-460E-4BD3-88D8-004BA95FF4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443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3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読み上げなくてよい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568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968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393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7009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12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40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97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0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235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8900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291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カプセルをバケツに入れると、現実のガチャガチャが動作する</a:t>
            </a:r>
            <a:endParaRPr kumimoji="1" lang="en-US" altLang="ja-JP" dirty="0"/>
          </a:p>
          <a:p>
            <a:r>
              <a:rPr kumimoji="1" lang="ja-JP" altLang="en-US" dirty="0"/>
              <a:t>ガチャガチャの中身には、タクトスイッチや傾きスイッチ、追加のジャンパーワイヤーなどが入っている。これらを獲得することでゲームを有利に進められるかも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ボールの生成パターンは外部のテキストファイルから制御している。つまり、ゲームをビルドした後でもパターンを変更可能。</a:t>
            </a:r>
            <a:endParaRPr kumimoji="1" lang="en-US" altLang="ja-JP" dirty="0"/>
          </a:p>
          <a:p>
            <a:r>
              <a:rPr kumimoji="1" lang="ja-JP" altLang="en-US" dirty="0"/>
              <a:t>位置と時間は固定だが、色はランダムにすることができる。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スコアによって</a:t>
            </a:r>
            <a:r>
              <a:rPr kumimoji="1" lang="en-US" altLang="ja-JP" dirty="0"/>
              <a:t>4</a:t>
            </a:r>
            <a:r>
              <a:rPr kumimoji="1" lang="ja-JP" altLang="en-US" dirty="0"/>
              <a:t>種類の演出が用意されており、それぞれに異なるメッセージと効果音が用意されている。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877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80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ゲーム制作は主に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で行い、補助的に</a:t>
            </a:r>
            <a:r>
              <a:rPr kumimoji="1" lang="en-US" altLang="ja-JP" dirty="0"/>
              <a:t>Blender</a:t>
            </a:r>
            <a:r>
              <a:rPr kumimoji="1" lang="ja-JP" altLang="en-US" dirty="0"/>
              <a:t>を使用しています。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9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5C3B4-460E-4BD3-88D8-004BA95FF41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45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A98DB15-2C0E-43F4-AD39-C214FC332258}"/>
              </a:ext>
            </a:extLst>
          </p:cNvPr>
          <p:cNvSpPr/>
          <p:nvPr userDrawn="1"/>
        </p:nvSpPr>
        <p:spPr>
          <a:xfrm>
            <a:off x="-165100" y="-165100"/>
            <a:ext cx="12560300" cy="72100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B74877-4978-495C-9EAC-7E9A58BBF6C5}"/>
              </a:ext>
            </a:extLst>
          </p:cNvPr>
          <p:cNvSpPr/>
          <p:nvPr userDrawn="1"/>
        </p:nvSpPr>
        <p:spPr>
          <a:xfrm rot="16200000">
            <a:off x="-894456" y="4216288"/>
            <a:ext cx="4290582" cy="1366838"/>
          </a:xfrm>
          <a:prstGeom prst="rect">
            <a:avLst/>
          </a:prstGeom>
          <a:solidFill>
            <a:srgbClr val="F72E0D"/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grpSp>
        <p:nvGrpSpPr>
          <p:cNvPr id="21" name="下">
            <a:extLst>
              <a:ext uri="{FF2B5EF4-FFF2-40B4-BE49-F238E27FC236}">
                <a16:creationId xmlns:a16="http://schemas.microsoft.com/office/drawing/2014/main" id="{A54A1F08-760C-42EC-9324-F5B7AFD86DA6}"/>
              </a:ext>
            </a:extLst>
          </p:cNvPr>
          <p:cNvGrpSpPr/>
          <p:nvPr userDrawn="1"/>
        </p:nvGrpSpPr>
        <p:grpSpPr>
          <a:xfrm flipH="1">
            <a:off x="-344385" y="5030786"/>
            <a:ext cx="12880769" cy="1827214"/>
            <a:chOff x="-446048" y="-1589"/>
            <a:chExt cx="12957095" cy="1827214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F4FD95B-8FA4-496A-BBBA-3F620F5C7C16}"/>
                </a:ext>
              </a:extLst>
            </p:cNvPr>
            <p:cNvSpPr/>
            <p:nvPr userDrawn="1"/>
          </p:nvSpPr>
          <p:spPr>
            <a:xfrm>
              <a:off x="-446048" y="230188"/>
              <a:ext cx="9942474" cy="1366838"/>
            </a:xfrm>
            <a:prstGeom prst="rect">
              <a:avLst/>
            </a:prstGeom>
            <a:solidFill>
              <a:srgbClr val="00642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ACE1093-B86B-4A06-916D-21467B187E67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7BFD817-982B-4265-98F1-1B2209CE4DC0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6264E78-4697-4C6E-8D11-975D47CA756F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6" name="右">
            <a:extLst>
              <a:ext uri="{FF2B5EF4-FFF2-40B4-BE49-F238E27FC236}">
                <a16:creationId xmlns:a16="http://schemas.microsoft.com/office/drawing/2014/main" id="{F15156B1-43B8-4BDD-94BF-AFF4AFE19E1F}"/>
              </a:ext>
            </a:extLst>
          </p:cNvPr>
          <p:cNvGrpSpPr/>
          <p:nvPr userDrawn="1"/>
        </p:nvGrpSpPr>
        <p:grpSpPr>
          <a:xfrm rot="5400000">
            <a:off x="7126364" y="2608097"/>
            <a:ext cx="7563820" cy="1827214"/>
            <a:chOff x="4947227" y="-1589"/>
            <a:chExt cx="7563820" cy="1827214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E2292DCB-5FCE-435E-BE85-5A55994202CC}"/>
                </a:ext>
              </a:extLst>
            </p:cNvPr>
            <p:cNvSpPr/>
            <p:nvPr userDrawn="1"/>
          </p:nvSpPr>
          <p:spPr>
            <a:xfrm>
              <a:off x="4947227" y="230188"/>
              <a:ext cx="4549200" cy="1366838"/>
            </a:xfrm>
            <a:prstGeom prst="rect">
              <a:avLst/>
            </a:prstGeom>
            <a:solidFill>
              <a:srgbClr val="F1EB0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BFE5E54A-72C3-49A9-90B4-E445AF6EF276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D19637C-0C19-412A-9E30-505D1D52DE34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2D7DCC93-9329-4B93-A08A-B7B9AB95B145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5" name="上">
            <a:extLst>
              <a:ext uri="{FF2B5EF4-FFF2-40B4-BE49-F238E27FC236}">
                <a16:creationId xmlns:a16="http://schemas.microsoft.com/office/drawing/2014/main" id="{0DADA1CC-04C4-4BA3-AA71-5F1C4B65478D}"/>
              </a:ext>
            </a:extLst>
          </p:cNvPr>
          <p:cNvGrpSpPr/>
          <p:nvPr userDrawn="1"/>
        </p:nvGrpSpPr>
        <p:grpSpPr>
          <a:xfrm>
            <a:off x="-446048" y="-1589"/>
            <a:ext cx="12957095" cy="1827214"/>
            <a:chOff x="-446048" y="-1589"/>
            <a:chExt cx="12957095" cy="1827214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7C4BA6B-62CB-4AC6-A123-DB9A8A5841EE}"/>
                </a:ext>
              </a:extLst>
            </p:cNvPr>
            <p:cNvSpPr/>
            <p:nvPr userDrawn="1"/>
          </p:nvSpPr>
          <p:spPr>
            <a:xfrm>
              <a:off x="-446048" y="230188"/>
              <a:ext cx="9942474" cy="136683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4B4B2A0-D606-441F-AEF5-561E2CEC1EB1}"/>
                </a:ext>
              </a:extLst>
            </p:cNvPr>
            <p:cNvSpPr/>
            <p:nvPr userDrawn="1"/>
          </p:nvSpPr>
          <p:spPr>
            <a:xfrm>
              <a:off x="9496426" y="-1589"/>
              <a:ext cx="464129" cy="1827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1A7A95F-497A-4150-B6DB-352A7EECB45A}"/>
                </a:ext>
              </a:extLst>
            </p:cNvPr>
            <p:cNvSpPr/>
            <p:nvPr userDrawn="1"/>
          </p:nvSpPr>
          <p:spPr>
            <a:xfrm>
              <a:off x="11425775" y="825066"/>
              <a:ext cx="1085272" cy="1739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5C99F53-3A1E-4912-B46A-7FEE1BEA5318}"/>
                </a:ext>
              </a:extLst>
            </p:cNvPr>
            <p:cNvSpPr/>
            <p:nvPr userDrawn="1"/>
          </p:nvSpPr>
          <p:spPr>
            <a:xfrm>
              <a:off x="9960555" y="230188"/>
              <a:ext cx="1764720" cy="13668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4FA727C9-6A20-4F48-88D2-1ACC2AC6F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F72F4F-0D30-449D-B264-46F166412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68F10F-94B1-4A49-A365-62DAB883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E0B4F-6E3C-462A-A870-0A8484D8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7C4808-4FF8-4115-94DB-9223C229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78F5B4C-C790-42B4-9619-5E6F7B1A8E7F}"/>
              </a:ext>
            </a:extLst>
          </p:cNvPr>
          <p:cNvSpPr/>
          <p:nvPr userDrawn="1"/>
        </p:nvSpPr>
        <p:spPr>
          <a:xfrm rot="16200000">
            <a:off x="1017181" y="1608744"/>
            <a:ext cx="464129" cy="18272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85B729C-CF9B-482C-AD3E-A4ED7E03E458}"/>
              </a:ext>
            </a:extLst>
          </p:cNvPr>
          <p:cNvSpPr/>
          <p:nvPr userDrawn="1"/>
        </p:nvSpPr>
        <p:spPr>
          <a:xfrm rot="16200000">
            <a:off x="706610" y="195478"/>
            <a:ext cx="1085272" cy="1739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3322F66-53A3-4247-B3DB-A0ED4C665884}"/>
              </a:ext>
            </a:extLst>
          </p:cNvPr>
          <p:cNvSpPr/>
          <p:nvPr userDrawn="1"/>
        </p:nvSpPr>
        <p:spPr>
          <a:xfrm rot="16200000">
            <a:off x="368475" y="724507"/>
            <a:ext cx="1764720" cy="13668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4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BA58A-5DA9-4012-BD2B-7B62EA14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D25068-4006-4BF2-B3BC-222B43C0B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8482C8-D8DE-4701-8544-BD514EEA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EFE0D6-40DD-4C05-95E7-902ABF71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9B9FC1-266B-4F50-B748-78018CD4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48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2C2793E-251A-43C2-89C4-9711619FF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A3894A-0F9E-4A22-BDA1-A52D61AD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0E1EC0-E777-4B7F-AA60-15F491C4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304F25-1915-4BC2-B41C-FC9848EC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E4D690-650D-4C12-A6D1-95E9DA8A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7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9E5D526-898D-43D5-AC52-0F3281A1B653}"/>
              </a:ext>
            </a:extLst>
          </p:cNvPr>
          <p:cNvSpPr/>
          <p:nvPr userDrawn="1"/>
        </p:nvSpPr>
        <p:spPr>
          <a:xfrm>
            <a:off x="-446048" y="230188"/>
            <a:ext cx="9942474" cy="1366838"/>
          </a:xfrm>
          <a:prstGeom prst="rect">
            <a:avLst/>
          </a:prstGeom>
          <a:solidFill>
            <a:srgbClr val="005438"/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9F13166-4389-42A4-8A26-776DA57B6C28}"/>
              </a:ext>
            </a:extLst>
          </p:cNvPr>
          <p:cNvSpPr/>
          <p:nvPr userDrawn="1"/>
        </p:nvSpPr>
        <p:spPr>
          <a:xfrm>
            <a:off x="9496426" y="-1589"/>
            <a:ext cx="464129" cy="18272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4D0BF03-2946-466C-828E-B4A154267364}"/>
              </a:ext>
            </a:extLst>
          </p:cNvPr>
          <p:cNvSpPr/>
          <p:nvPr userDrawn="1"/>
        </p:nvSpPr>
        <p:spPr>
          <a:xfrm>
            <a:off x="11425775" y="825066"/>
            <a:ext cx="1085272" cy="1739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902043-83F0-4F86-A4D0-4FF6536C3A22}"/>
              </a:ext>
            </a:extLst>
          </p:cNvPr>
          <p:cNvSpPr/>
          <p:nvPr userDrawn="1"/>
        </p:nvSpPr>
        <p:spPr>
          <a:xfrm>
            <a:off x="9960555" y="230188"/>
            <a:ext cx="1764720" cy="13668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557538-D628-4337-ADA4-2FF39A1F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300036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A27682-A3B3-4A26-BC3C-C820DB704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19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lang="ja-JP" altLang="en-US" dirty="0" smtClean="0"/>
            </a:lvl1pPr>
            <a:lvl2pPr>
              <a:defRPr lang="ja-JP" altLang="en-US" dirty="0" smtClean="0"/>
            </a:lvl2pPr>
            <a:lvl3pPr>
              <a:defRPr lang="ja-JP" altLang="en-US" dirty="0" smtClean="0"/>
            </a:lvl3pPr>
            <a:lvl4pPr>
              <a:defRPr lang="ja-JP" altLang="en-US" dirty="0" smtClean="0"/>
            </a:lvl4pPr>
            <a:lvl5pPr>
              <a:defRPr lang="ja-JP" altLang="en-US" dirty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0B0DBE-16C6-40CE-9E29-18D262B6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8A6D2F-0A08-4A63-8DCE-CAF6D6EA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749194-1F1F-40D4-AA99-E0940A6B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09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A1F1EF-FB5D-4E52-A4AC-8636BF7C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99FBB6-C67D-4CCD-A89C-0530943E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55369"/>
            <a:ext cx="10515600" cy="123428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CF546B-36EF-4524-B47D-8AE90E96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50B591-3649-4BEF-B41A-3B073BE2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0276AA-B114-4135-BAE0-00063200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3E44B57-49E3-4C20-8F77-D271C8FE0A22}"/>
              </a:ext>
            </a:extLst>
          </p:cNvPr>
          <p:cNvGrpSpPr/>
          <p:nvPr userDrawn="1"/>
        </p:nvGrpSpPr>
        <p:grpSpPr>
          <a:xfrm>
            <a:off x="-14514" y="0"/>
            <a:ext cx="12221026" cy="2002631"/>
            <a:chOff x="-14514" y="0"/>
            <a:chExt cx="12221026" cy="2002631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AEA27307-F170-4C99-9DA6-03B9CAAE8821}"/>
                </a:ext>
              </a:extLst>
            </p:cNvPr>
            <p:cNvSpPr/>
            <p:nvPr userDrawn="1"/>
          </p:nvSpPr>
          <p:spPr>
            <a:xfrm rot="10800000">
              <a:off x="0" y="909"/>
              <a:ext cx="12206512" cy="2001722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2B484349-E6F0-45CA-AC3E-63E5F7A0E898}"/>
                </a:ext>
              </a:extLst>
            </p:cNvPr>
            <p:cNvSpPr/>
            <p:nvPr userDrawn="1"/>
          </p:nvSpPr>
          <p:spPr>
            <a:xfrm rot="10800000">
              <a:off x="-14514" y="0"/>
              <a:ext cx="12206512" cy="173593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7EB6FA5-486B-4620-871E-41EB8AAEF25F}"/>
              </a:ext>
            </a:extLst>
          </p:cNvPr>
          <p:cNvGrpSpPr/>
          <p:nvPr userDrawn="1"/>
        </p:nvGrpSpPr>
        <p:grpSpPr>
          <a:xfrm rot="10800000">
            <a:off x="-29028" y="4855369"/>
            <a:ext cx="12221026" cy="2002631"/>
            <a:chOff x="-14514" y="0"/>
            <a:chExt cx="12221026" cy="2002631"/>
          </a:xfrm>
        </p:grpSpPr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FECFBCAB-C0E1-45AD-928B-E5448723BA52}"/>
                </a:ext>
              </a:extLst>
            </p:cNvPr>
            <p:cNvSpPr/>
            <p:nvPr userDrawn="1"/>
          </p:nvSpPr>
          <p:spPr>
            <a:xfrm rot="10800000">
              <a:off x="0" y="909"/>
              <a:ext cx="12206512" cy="2001722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A550C0F1-37C3-46E6-BCA0-9FF61CAF39A8}"/>
                </a:ext>
              </a:extLst>
            </p:cNvPr>
            <p:cNvSpPr/>
            <p:nvPr userDrawn="1"/>
          </p:nvSpPr>
          <p:spPr>
            <a:xfrm rot="10800000">
              <a:off x="-14514" y="0"/>
              <a:ext cx="12206512" cy="173593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048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8E66A-0F23-4F93-BEE0-B7840BF3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1153D3-AF5B-40D4-B927-B44FA8074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B50312-D07D-4A46-980E-D0EECB5DF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0E42F5-E175-4110-AEC1-5B980C6D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6D3DDF-06C6-4EA6-85DB-4642A06B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CC9E12-A5FA-4BA3-A3CB-B04B0400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1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FCC354-5E26-42F4-9835-F5D832DD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AE2B1-DEE8-4BBF-BDB4-C87111C5E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4B91A0-91AD-4812-A0AD-8D4A2355D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1CCB45-4209-40D4-9E43-E9C5EC11E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28274F-E8DF-4E6B-B56A-915BAF249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64E5019-B362-408E-BCA1-51A38665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2D15DD0-1EA8-4479-BFBF-4E21963B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F52A7E0-3113-48E0-90F6-33F09CDE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33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7FDCF4-D1CC-4A2E-BE71-13572004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0B3363-C659-44C5-8BE6-D19FFE31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D3ED3ED-8FAA-435D-A660-E0996893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EA2115-A029-413D-B448-C4F65DF2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53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F1DED60-0331-4556-B950-A2BF788D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725D6D4-A572-432D-B961-4F0BF948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4747A0-AA4D-4400-9A15-74393BA1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12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DBE3BC-CA62-496C-907E-CE25242D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25F3DE-D374-4CDB-98AA-B7B229E4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111955-783A-435F-A4E2-1CEE9B10C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B95814-CEE3-42E9-8FD2-CA2D3632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30F06-BD04-4F10-9760-FCA4374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79998F-4387-4BAC-8B99-78FCBE2F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89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480A6-6844-4C17-941F-B067266D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C239587-30BF-4BC2-8031-D2F4DCFD9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E01CB3-6FC7-462C-8219-990053E30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4367A4-FCC8-48CF-B063-8549E7A1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552607-B24A-4E00-AB89-8CA85006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A359F0-46BD-40DA-BCEC-72D6D5E7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70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9892F1-69FE-4F44-BD01-C939D954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99FF1C-A822-4B16-B67E-EC9031926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479D5D-07BB-46CC-ABBD-54752024B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938D-F578-4B47-B8FA-FE2C8FDB50A5}" type="datetimeFigureOut">
              <a:rPr kumimoji="1" lang="ja-JP" altLang="en-US" smtClean="0"/>
              <a:t>2022/5/26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960DF5-A59E-4A88-8D9F-2E2B40B9B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F8A9A6-D6EB-43B2-8289-D55E2B32D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C7F9C-74C3-4882-AC06-BB273B38E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5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971AEA-1CD6-43E7-B49B-5741D0A6F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4575"/>
            <a:ext cx="9144000" cy="1195388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MN</a:t>
            </a:r>
            <a:r>
              <a:rPr kumimoji="1" lang="ja-JP" altLang="en-US" dirty="0">
                <a:solidFill>
                  <a:schemeClr val="bg1"/>
                </a:solidFill>
              </a:rPr>
              <a:t>演習 </a:t>
            </a:r>
            <a:r>
              <a:rPr lang="ja-JP" altLang="en-US" dirty="0">
                <a:ln w="19050">
                  <a:noFill/>
                </a:ln>
                <a:solidFill>
                  <a:srgbClr val="FF0000"/>
                </a:solidFill>
              </a:rPr>
              <a:t>最</a:t>
            </a:r>
            <a:r>
              <a:rPr lang="ja-JP" altLang="en-US" dirty="0">
                <a:solidFill>
                  <a:schemeClr val="bg1"/>
                </a:solidFill>
              </a:rPr>
              <a:t>終</a:t>
            </a:r>
            <a:r>
              <a:rPr kumimoji="1" lang="ja-JP" altLang="en-US" dirty="0">
                <a:solidFill>
                  <a:schemeClr val="bg1"/>
                </a:solidFill>
              </a:rPr>
              <a:t>プレゼン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CF3B5D4-5901-4733-B2F7-1DEEE160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541337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1</a:t>
            </a:r>
            <a:r>
              <a:rPr kumimoji="1" lang="ja-JP" altLang="en-US" sz="2800" b="1" dirty="0">
                <a:solidFill>
                  <a:schemeClr val="bg1"/>
                </a:solidFill>
              </a:rPr>
              <a:t>班　じゃんぱぁ</a:t>
            </a:r>
          </a:p>
        </p:txBody>
      </p:sp>
    </p:spTree>
    <p:extLst>
      <p:ext uri="{BB962C8B-B14F-4D97-AF65-F5344CB8AC3E}">
        <p14:creationId xmlns:p14="http://schemas.microsoft.com/office/powerpoint/2010/main" val="2549782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125BDC-BCBB-4A44-9D54-129BEA54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ガチャガチャ 背面図</a:t>
            </a:r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7D58AD16-28DC-4ECC-B1B7-9CE4A36D6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93" y="1780420"/>
            <a:ext cx="6626042" cy="49672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BA2DC0-2830-4926-8DF9-FFBF097333AE}"/>
              </a:ext>
            </a:extLst>
          </p:cNvPr>
          <p:cNvSpPr/>
          <p:nvPr/>
        </p:nvSpPr>
        <p:spPr>
          <a:xfrm>
            <a:off x="5813115" y="3193548"/>
            <a:ext cx="1182029" cy="10705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2E463FB-34D0-4239-9418-2431418A00D9}"/>
              </a:ext>
            </a:extLst>
          </p:cNvPr>
          <p:cNvSpPr/>
          <p:nvPr/>
        </p:nvSpPr>
        <p:spPr>
          <a:xfrm>
            <a:off x="5217917" y="4374652"/>
            <a:ext cx="2387214" cy="45382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ステッピングモータ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95A44FA-158A-46BF-BAF8-2E12C6E3686B}"/>
              </a:ext>
            </a:extLst>
          </p:cNvPr>
          <p:cNvSpPr/>
          <p:nvPr/>
        </p:nvSpPr>
        <p:spPr>
          <a:xfrm>
            <a:off x="9223103" y="5230648"/>
            <a:ext cx="1182029" cy="8664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EC51977-3F67-4D8B-B413-6684767D25CB}"/>
              </a:ext>
            </a:extLst>
          </p:cNvPr>
          <p:cNvSpPr/>
          <p:nvPr/>
        </p:nvSpPr>
        <p:spPr>
          <a:xfrm>
            <a:off x="8620511" y="6195474"/>
            <a:ext cx="2387214" cy="45382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ドライバモジュール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7A6C53F-2AA5-470D-BE05-42771FB1EF2B}"/>
              </a:ext>
            </a:extLst>
          </p:cNvPr>
          <p:cNvSpPr/>
          <p:nvPr/>
        </p:nvSpPr>
        <p:spPr>
          <a:xfrm>
            <a:off x="632233" y="3658591"/>
            <a:ext cx="3854274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ガチャガチャを背面から回す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3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316D74-69E2-4600-B08E-91DEC158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コントローラー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984A337-CB06-4951-8183-3DDFAFEE4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72" y="1835028"/>
            <a:ext cx="6452868" cy="48396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4D7F13C-1B54-4529-876F-5707947945BB}"/>
              </a:ext>
            </a:extLst>
          </p:cNvPr>
          <p:cNvGrpSpPr/>
          <p:nvPr/>
        </p:nvGrpSpPr>
        <p:grpSpPr>
          <a:xfrm>
            <a:off x="2558625" y="4698037"/>
            <a:ext cx="2110018" cy="907658"/>
            <a:chOff x="5580606" y="5333657"/>
            <a:chExt cx="2110018" cy="90765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6E78C776-43B5-4A71-8125-A979593651F5}"/>
                </a:ext>
              </a:extLst>
            </p:cNvPr>
            <p:cNvSpPr/>
            <p:nvPr/>
          </p:nvSpPr>
          <p:spPr>
            <a:xfrm>
              <a:off x="5580606" y="5333657"/>
              <a:ext cx="2110018" cy="4538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USB</a:t>
              </a:r>
              <a:r>
                <a:rPr kumimoji="1" lang="ja-JP" altLang="en-US" b="1" dirty="0">
                  <a:solidFill>
                    <a:schemeClr val="tx1"/>
                  </a:solidFill>
                </a:rPr>
                <a:t>ケーブル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E767531-5AA9-4044-82E3-BB486ABDAE4B}"/>
                </a:ext>
              </a:extLst>
            </p:cNvPr>
            <p:cNvSpPr/>
            <p:nvPr/>
          </p:nvSpPr>
          <p:spPr>
            <a:xfrm>
              <a:off x="5580606" y="5787486"/>
              <a:ext cx="2110018" cy="4538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PC</a:t>
              </a:r>
              <a:r>
                <a:rPr kumimoji="1" lang="ja-JP" altLang="en-US" dirty="0">
                  <a:solidFill>
                    <a:schemeClr val="tx1"/>
                  </a:solidFill>
                </a:rPr>
                <a:t>に接続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95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232264-A333-4CAC-AB16-5FE697A5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コントローラー 上面図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4EBE6F2-6D14-4EFF-817F-3C923E35F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2" r="13548"/>
          <a:stretch/>
        </p:blipFill>
        <p:spPr>
          <a:xfrm rot="5400000">
            <a:off x="1876031" y="1715488"/>
            <a:ext cx="4458878" cy="49533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6FB9F44-A640-4AF2-9E14-1450D59B0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5" r="8524"/>
          <a:stretch/>
        </p:blipFill>
        <p:spPr>
          <a:xfrm>
            <a:off x="1686366" y="1962744"/>
            <a:ext cx="4838208" cy="44588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38D722-93E4-411D-BD18-AD2FBBDB25C9}"/>
              </a:ext>
            </a:extLst>
          </p:cNvPr>
          <p:cNvSpPr/>
          <p:nvPr/>
        </p:nvSpPr>
        <p:spPr>
          <a:xfrm>
            <a:off x="7841905" y="3720695"/>
            <a:ext cx="316582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ここに</a:t>
            </a:r>
            <a:r>
              <a:rPr kumimoji="1" lang="ja-JP" altLang="en-US" b="1" dirty="0">
                <a:solidFill>
                  <a:srgbClr val="FF0000"/>
                </a:solidFill>
              </a:rPr>
              <a:t>ジャンパーワイヤーを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ja-JP" altLang="en-US" b="1" dirty="0">
                <a:solidFill>
                  <a:srgbClr val="FF0000"/>
                </a:solidFill>
              </a:rPr>
              <a:t>挿して操作する</a:t>
            </a:r>
          </a:p>
        </p:txBody>
      </p:sp>
    </p:spTree>
    <p:extLst>
      <p:ext uri="{BB962C8B-B14F-4D97-AF65-F5344CB8AC3E}">
        <p14:creationId xmlns:p14="http://schemas.microsoft.com/office/powerpoint/2010/main" val="396403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>
            <a:extLst>
              <a:ext uri="{FF2B5EF4-FFF2-40B4-BE49-F238E27FC236}">
                <a16:creationId xmlns:a16="http://schemas.microsoft.com/office/drawing/2014/main" id="{03B8082A-CCC0-4CA0-A25C-AAB34FB9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コントローラーの内部構造</a:t>
            </a:r>
            <a:endParaRPr kumimoji="1" lang="ja-JP" altLang="en-US" dirty="0"/>
          </a:p>
        </p:txBody>
      </p:sp>
      <p:pic>
        <p:nvPicPr>
          <p:cNvPr id="31" name="Arduino_Back">
            <a:extLst>
              <a:ext uri="{FF2B5EF4-FFF2-40B4-BE49-F238E27FC236}">
                <a16:creationId xmlns:a16="http://schemas.microsoft.com/office/drawing/2014/main" id="{711A44D1-0CCF-4CF5-89C3-352572084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915"/>
            <a:ext cx="8082879" cy="5242231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DAFA0F7-C97E-492A-88C2-D10B80BDAF50}"/>
              </a:ext>
            </a:extLst>
          </p:cNvPr>
          <p:cNvGrpSpPr/>
          <p:nvPr/>
        </p:nvGrpSpPr>
        <p:grpSpPr>
          <a:xfrm>
            <a:off x="4824258" y="2805154"/>
            <a:ext cx="1107653" cy="390718"/>
            <a:chOff x="5846206" y="3204593"/>
            <a:chExt cx="1747077" cy="616271"/>
          </a:xfrm>
        </p:grpSpPr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31229249-61C5-46D5-8DA7-FA8316D209E1}"/>
                </a:ext>
              </a:extLst>
            </p:cNvPr>
            <p:cNvSpPr/>
            <p:nvPr/>
          </p:nvSpPr>
          <p:spPr>
            <a:xfrm>
              <a:off x="5846206" y="3204595"/>
              <a:ext cx="135145" cy="13422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5D97A1D9-FFAF-4BDB-978D-6985B8587682}"/>
                </a:ext>
              </a:extLst>
            </p:cNvPr>
            <p:cNvSpPr/>
            <p:nvPr/>
          </p:nvSpPr>
          <p:spPr>
            <a:xfrm>
              <a:off x="7456210" y="3204593"/>
              <a:ext cx="135145" cy="13422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FECE4989-7700-4E6A-B011-CF23D0457ED0}"/>
                </a:ext>
              </a:extLst>
            </p:cNvPr>
            <p:cNvSpPr/>
            <p:nvPr/>
          </p:nvSpPr>
          <p:spPr>
            <a:xfrm>
              <a:off x="5852277" y="3686641"/>
              <a:ext cx="135145" cy="13422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B62E2201-7803-46D3-91AD-DFF5A0399A13}"/>
                </a:ext>
              </a:extLst>
            </p:cNvPr>
            <p:cNvSpPr/>
            <p:nvPr/>
          </p:nvSpPr>
          <p:spPr>
            <a:xfrm>
              <a:off x="6655831" y="3684603"/>
              <a:ext cx="135145" cy="13422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9BC915A7-3884-4D84-94F5-46D6D8077FB1}"/>
                </a:ext>
              </a:extLst>
            </p:cNvPr>
            <p:cNvSpPr/>
            <p:nvPr/>
          </p:nvSpPr>
          <p:spPr>
            <a:xfrm>
              <a:off x="7458138" y="3684602"/>
              <a:ext cx="135145" cy="13422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6325B7F1-D64F-4B2E-AC6D-1EC2613D7566}"/>
                </a:ext>
              </a:extLst>
            </p:cNvPr>
            <p:cNvSpPr/>
            <p:nvPr/>
          </p:nvSpPr>
          <p:spPr>
            <a:xfrm>
              <a:off x="6655831" y="3204593"/>
              <a:ext cx="135145" cy="13422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" name="img_game_standard">
            <a:extLst>
              <a:ext uri="{FF2B5EF4-FFF2-40B4-BE49-F238E27FC236}">
                <a16:creationId xmlns:a16="http://schemas.microsoft.com/office/drawing/2014/main" id="{6B44F586-A714-4B90-BB90-65B1EC354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88" y="1790228"/>
            <a:ext cx="4072441" cy="4767737"/>
          </a:xfrm>
          <a:prstGeom prst="rect">
            <a:avLst/>
          </a:prstGeom>
        </p:spPr>
      </p:pic>
      <p:pic>
        <p:nvPicPr>
          <p:cNvPr id="19" name="img_game_piped">
            <a:extLst>
              <a:ext uri="{FF2B5EF4-FFF2-40B4-BE49-F238E27FC236}">
                <a16:creationId xmlns:a16="http://schemas.microsoft.com/office/drawing/2014/main" id="{E06393B2-B049-401E-B345-911D6BD24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88" y="1790227"/>
            <a:ext cx="4072441" cy="4767737"/>
          </a:xfrm>
          <a:prstGeom prst="rect">
            <a:avLst/>
          </a:prstGeom>
        </p:spPr>
      </p:pic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CE04551-B77A-44AC-ABA9-5A9F643ABA0F}"/>
              </a:ext>
            </a:extLst>
          </p:cNvPr>
          <p:cNvCxnSpPr>
            <a:stCxn id="13" idx="5"/>
            <a:endCxn id="17" idx="1"/>
          </p:cNvCxnSpPr>
          <p:nvPr/>
        </p:nvCxnSpPr>
        <p:spPr>
          <a:xfrm>
            <a:off x="4897392" y="2877791"/>
            <a:ext cx="961385" cy="244152"/>
          </a:xfrm>
          <a:prstGeom prst="line">
            <a:avLst/>
          </a:prstGeom>
          <a:ln w="38100">
            <a:solidFill>
              <a:srgbClr val="F12D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131DC45-6066-4ACA-B69D-FDE20DF09F07}"/>
              </a:ext>
            </a:extLst>
          </p:cNvPr>
          <p:cNvSpPr/>
          <p:nvPr/>
        </p:nvSpPr>
        <p:spPr>
          <a:xfrm>
            <a:off x="7797183" y="3702607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回路の接続状態</a:t>
            </a:r>
            <a:r>
              <a:rPr kumimoji="1" lang="ja-JP" altLang="en-US" b="1" dirty="0">
                <a:solidFill>
                  <a:schemeClr val="tx1"/>
                </a:solidFill>
              </a:rPr>
              <a:t>が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ゲームに</a:t>
            </a:r>
            <a:r>
              <a:rPr kumimoji="1" lang="ja-JP" altLang="en-US" b="1" dirty="0">
                <a:solidFill>
                  <a:srgbClr val="FF0000"/>
                </a:solidFill>
              </a:rPr>
              <a:t>反映</a:t>
            </a:r>
            <a:r>
              <a:rPr kumimoji="1" lang="ja-JP" altLang="en-US" b="1" dirty="0">
                <a:solidFill>
                  <a:schemeClr val="tx1"/>
                </a:solidFill>
              </a:rPr>
              <a:t>される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8CBC930-2BD0-40D5-86D2-9C8A5DBBD5B9}"/>
              </a:ext>
            </a:extLst>
          </p:cNvPr>
          <p:cNvSpPr/>
          <p:nvPr/>
        </p:nvSpPr>
        <p:spPr>
          <a:xfrm>
            <a:off x="7218287" y="1790225"/>
            <a:ext cx="2914649" cy="40475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PC</a:t>
            </a:r>
            <a:r>
              <a:rPr kumimoji="1" lang="ja-JP" altLang="en-US" b="1" dirty="0">
                <a:solidFill>
                  <a:schemeClr val="tx1"/>
                </a:solidFill>
              </a:rPr>
              <a:t>画面</a:t>
            </a:r>
            <a:r>
              <a:rPr kumimoji="1" lang="en-US" altLang="ja-JP" b="1" dirty="0">
                <a:solidFill>
                  <a:schemeClr val="tx1"/>
                </a:solidFill>
              </a:rPr>
              <a:t>(</a:t>
            </a:r>
            <a:r>
              <a:rPr kumimoji="1" lang="ja-JP" altLang="en-US" b="1" dirty="0">
                <a:solidFill>
                  <a:schemeClr val="tx1"/>
                </a:solidFill>
              </a:rPr>
              <a:t>テスト用ゲーム</a:t>
            </a:r>
            <a:r>
              <a:rPr kumimoji="1" lang="en-US" altLang="ja-JP" b="1" dirty="0">
                <a:solidFill>
                  <a:schemeClr val="tx1"/>
                </a:solidFill>
              </a:rPr>
              <a:t>)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5C4B9CE-E80B-48A9-9955-0D17BB35E04C}"/>
              </a:ext>
            </a:extLst>
          </p:cNvPr>
          <p:cNvSpPr/>
          <p:nvPr/>
        </p:nvSpPr>
        <p:spPr>
          <a:xfrm>
            <a:off x="267360" y="1790225"/>
            <a:ext cx="1583741" cy="40475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ハードウェア</a:t>
            </a:r>
          </a:p>
        </p:txBody>
      </p:sp>
    </p:spTree>
    <p:extLst>
      <p:ext uri="{BB962C8B-B14F-4D97-AF65-F5344CB8AC3E}">
        <p14:creationId xmlns:p14="http://schemas.microsoft.com/office/powerpoint/2010/main" val="126081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_zoom">
            <a:extLst>
              <a:ext uri="{FF2B5EF4-FFF2-40B4-BE49-F238E27FC236}">
                <a16:creationId xmlns:a16="http://schemas.microsoft.com/office/drawing/2014/main" id="{1E1D069A-E3B4-4967-B8C3-FFEC3D5FC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8" y="1780726"/>
            <a:ext cx="2947164" cy="22103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Arduino_Back">
            <a:extLst>
              <a:ext uri="{FF2B5EF4-FFF2-40B4-BE49-F238E27FC236}">
                <a16:creationId xmlns:a16="http://schemas.microsoft.com/office/drawing/2014/main" id="{AB5C9008-90F8-4C82-99AF-7AEF56516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915"/>
            <a:ext cx="8082879" cy="5242231"/>
          </a:xfrm>
          <a:prstGeom prst="rect">
            <a:avLst/>
          </a:prstGeom>
        </p:spPr>
      </p:pic>
      <p:pic>
        <p:nvPicPr>
          <p:cNvPr id="9" name="image_outline">
            <a:extLst>
              <a:ext uri="{FF2B5EF4-FFF2-40B4-BE49-F238E27FC236}">
                <a16:creationId xmlns:a16="http://schemas.microsoft.com/office/drawing/2014/main" id="{A3F62126-8BEB-45BE-875F-1BB7E5E86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8" y="4347591"/>
            <a:ext cx="2947164" cy="22103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Square_static">
            <a:extLst>
              <a:ext uri="{FF2B5EF4-FFF2-40B4-BE49-F238E27FC236}">
                <a16:creationId xmlns:a16="http://schemas.microsoft.com/office/drawing/2014/main" id="{7132998F-2C51-4429-8C90-1C001472C972}"/>
              </a:ext>
            </a:extLst>
          </p:cNvPr>
          <p:cNvSpPr/>
          <p:nvPr/>
        </p:nvSpPr>
        <p:spPr>
          <a:xfrm>
            <a:off x="4558629" y="2710051"/>
            <a:ext cx="1666875" cy="579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Square_move">
            <a:extLst>
              <a:ext uri="{FF2B5EF4-FFF2-40B4-BE49-F238E27FC236}">
                <a16:creationId xmlns:a16="http://schemas.microsoft.com/office/drawing/2014/main" id="{234BD9ED-6418-4CE6-A342-359D5111AD56}"/>
              </a:ext>
            </a:extLst>
          </p:cNvPr>
          <p:cNvSpPr/>
          <p:nvPr/>
        </p:nvSpPr>
        <p:spPr>
          <a:xfrm>
            <a:off x="4558629" y="2709746"/>
            <a:ext cx="1666875" cy="579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">
            <a:extLst>
              <a:ext uri="{FF2B5EF4-FFF2-40B4-BE49-F238E27FC236}">
                <a16:creationId xmlns:a16="http://schemas.microsoft.com/office/drawing/2014/main" id="{03B8082A-CCC0-4CA0-A25C-AAB34FB9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コントローラーの内部構造</a:t>
            </a:r>
            <a:endParaRPr kumimoji="1" lang="ja-JP" altLang="en-US" dirty="0"/>
          </a:p>
        </p:txBody>
      </p:sp>
      <p:pic>
        <p:nvPicPr>
          <p:cNvPr id="11" name="Arduino_Front">
            <a:extLst>
              <a:ext uri="{FF2B5EF4-FFF2-40B4-BE49-F238E27FC236}">
                <a16:creationId xmlns:a16="http://schemas.microsoft.com/office/drawing/2014/main" id="{55F5DEF1-5539-4430-B416-8CFBD0AD3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1" b="89975" l="6173" r="89959">
                        <a14:foregroundMark x1="6337" y1="67005" x2="23210" y2="67893"/>
                        <a14:foregroundMark x1="42387" y1="8122" x2="60412" y2="8629"/>
                        <a14:foregroundMark x1="60412" y1="8629" x2="80082" y2="7868"/>
                        <a14:foregroundMark x1="80082" y1="7868" x2="81399" y2="7868"/>
                        <a14:foregroundMark x1="34979" y1="87310" x2="49465" y2="86041"/>
                        <a14:foregroundMark x1="49465" y1="86041" x2="52181" y2="84264"/>
                        <a14:foregroundMark x1="80823" y1="45939" x2="80823" y2="45939"/>
                        <a14:foregroundMark x1="40576" y1="7234" x2="40576" y2="7234"/>
                        <a14:foregroundMark x1="81399" y1="6472" x2="81399" y2="6472"/>
                        <a14:foregroundMark x1="40905" y1="7487" x2="40905" y2="7487"/>
                        <a14:foregroundMark x1="48066" y1="49112" x2="48066" y2="49112"/>
                        <a14:foregroundMark x1="41235" y1="45558" x2="41235" y2="45558"/>
                        <a14:foregroundMark x1="41564" y1="6218" x2="49630" y2="5964"/>
                        <a14:foregroundMark x1="49630" y1="5964" x2="80082" y2="6726"/>
                        <a14:foregroundMark x1="80329" y1="5838" x2="44444" y2="8629"/>
                        <a14:foregroundMark x1="44444" y1="8629" x2="52428" y2="5711"/>
                        <a14:foregroundMark x1="52428" y1="5711" x2="76132" y2="6091"/>
                        <a14:foregroundMark x1="47654" y1="6091" x2="41564" y2="6091"/>
                        <a14:foregroundMark x1="42634" y1="5711" x2="42634" y2="5711"/>
                        <a14:backgroundMark x1="46337" y1="49873" x2="46337" y2="49873"/>
                        <a14:backgroundMark x1="47572" y1="49873" x2="47572" y2="49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515"/>
            <a:ext cx="8082879" cy="5242231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9848971-F197-494F-9239-83485503EB40}"/>
              </a:ext>
            </a:extLst>
          </p:cNvPr>
          <p:cNvGrpSpPr/>
          <p:nvPr/>
        </p:nvGrpSpPr>
        <p:grpSpPr>
          <a:xfrm>
            <a:off x="4824258" y="2805154"/>
            <a:ext cx="1107653" cy="390718"/>
            <a:chOff x="5846206" y="3204593"/>
            <a:chExt cx="1747077" cy="616271"/>
          </a:xfrm>
        </p:grpSpPr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EC526FFA-76EE-44D6-96F0-F7D615D4290C}"/>
                </a:ext>
              </a:extLst>
            </p:cNvPr>
            <p:cNvSpPr/>
            <p:nvPr/>
          </p:nvSpPr>
          <p:spPr>
            <a:xfrm>
              <a:off x="5846206" y="3204595"/>
              <a:ext cx="135145" cy="13422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034112DB-F605-4C24-9117-3D8C60FCCE76}"/>
                </a:ext>
              </a:extLst>
            </p:cNvPr>
            <p:cNvSpPr/>
            <p:nvPr/>
          </p:nvSpPr>
          <p:spPr>
            <a:xfrm>
              <a:off x="7456210" y="3204593"/>
              <a:ext cx="135145" cy="13422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81EBA0AD-7601-4089-A5FA-BEF1FD7E295C}"/>
                </a:ext>
              </a:extLst>
            </p:cNvPr>
            <p:cNvSpPr/>
            <p:nvPr/>
          </p:nvSpPr>
          <p:spPr>
            <a:xfrm>
              <a:off x="5852277" y="3686641"/>
              <a:ext cx="135145" cy="13422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96F6AAB0-CA7E-4C6A-8114-5C6E9AB1BAA3}"/>
                </a:ext>
              </a:extLst>
            </p:cNvPr>
            <p:cNvSpPr/>
            <p:nvPr/>
          </p:nvSpPr>
          <p:spPr>
            <a:xfrm>
              <a:off x="6655831" y="3684603"/>
              <a:ext cx="135145" cy="13422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0E4337CD-8C47-48E6-AD39-6AFEF0BF05DF}"/>
                </a:ext>
              </a:extLst>
            </p:cNvPr>
            <p:cNvSpPr/>
            <p:nvPr/>
          </p:nvSpPr>
          <p:spPr>
            <a:xfrm>
              <a:off x="7458138" y="3684602"/>
              <a:ext cx="135145" cy="13422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C5665B15-46D1-4E52-804A-D51631EF34F3}"/>
                </a:ext>
              </a:extLst>
            </p:cNvPr>
            <p:cNvSpPr/>
            <p:nvPr/>
          </p:nvSpPr>
          <p:spPr>
            <a:xfrm>
              <a:off x="6655831" y="3204593"/>
              <a:ext cx="135145" cy="13422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8CB0894-6061-4D3C-B0AF-D13A5AAFFF16}"/>
              </a:ext>
            </a:extLst>
          </p:cNvPr>
          <p:cNvSpPr/>
          <p:nvPr/>
        </p:nvSpPr>
        <p:spPr>
          <a:xfrm>
            <a:off x="5423245" y="4981289"/>
            <a:ext cx="3051199" cy="9429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複雑な配線を意識させない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lang="ja-JP" altLang="en-US" b="1" dirty="0">
                <a:solidFill>
                  <a:schemeClr val="tx1"/>
                </a:solidFill>
              </a:rPr>
              <a:t>シンプルな</a:t>
            </a:r>
            <a:r>
              <a:rPr kumimoji="1" lang="ja-JP" altLang="en-US" b="1" dirty="0">
                <a:solidFill>
                  <a:schemeClr val="tx1"/>
                </a:solidFill>
              </a:rPr>
              <a:t>デザイン</a:t>
            </a:r>
          </a:p>
        </p:txBody>
      </p:sp>
    </p:spTree>
    <p:extLst>
      <p:ext uri="{BB962C8B-B14F-4D97-AF65-F5344CB8AC3E}">
        <p14:creationId xmlns:p14="http://schemas.microsoft.com/office/powerpoint/2010/main" val="15240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decel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0.36627 0.008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7" y="3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022E-16 L 0.46432 0.141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6" y="706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6" grpId="1" animBg="1"/>
      <p:bldP spid="6" grpId="2" animBg="1"/>
      <p:bldP spid="6" grpId="3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E04643-3681-42A7-B405-83D0DA56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コントローラーの動作</a:t>
            </a:r>
          </a:p>
        </p:txBody>
      </p:sp>
      <p:pic>
        <p:nvPicPr>
          <p:cNvPr id="12" name="cut_01_01">
            <a:hlinkClick r:id="" action="ppaction://media"/>
            <a:extLst>
              <a:ext uri="{FF2B5EF4-FFF2-40B4-BE49-F238E27FC236}">
                <a16:creationId xmlns:a16="http://schemas.microsoft.com/office/drawing/2014/main" id="{830EAE9B-2266-4B8E-B60B-E9097F5376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212"/>
          <a:stretch/>
        </p:blipFill>
        <p:spPr>
          <a:xfrm>
            <a:off x="6314376" y="2185097"/>
            <a:ext cx="5251559" cy="4114800"/>
          </a:xfrm>
        </p:spPr>
      </p:pic>
      <p:pic>
        <p:nvPicPr>
          <p:cNvPr id="4" name="図 3" hidden="1">
            <a:extLst>
              <a:ext uri="{FF2B5EF4-FFF2-40B4-BE49-F238E27FC236}">
                <a16:creationId xmlns:a16="http://schemas.microsoft.com/office/drawing/2014/main" id="{EBF0424C-AF21-439A-9A80-695C8147EB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11116" r="9320" b="9364"/>
          <a:stretch/>
        </p:blipFill>
        <p:spPr>
          <a:xfrm rot="5400000">
            <a:off x="550126" y="2337497"/>
            <a:ext cx="4926211" cy="3810000"/>
          </a:xfrm>
          <a:prstGeom prst="rect">
            <a:avLst/>
          </a:prstGeom>
        </p:spPr>
      </p:pic>
      <p:pic>
        <p:nvPicPr>
          <p:cNvPr id="7" name="img_standard">
            <a:extLst>
              <a:ext uri="{FF2B5EF4-FFF2-40B4-BE49-F238E27FC236}">
                <a16:creationId xmlns:a16="http://schemas.microsoft.com/office/drawing/2014/main" id="{24370A80-258E-44A1-A43A-6D6A17F0B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9" y="2185097"/>
            <a:ext cx="5029200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img_connected">
            <a:extLst>
              <a:ext uri="{FF2B5EF4-FFF2-40B4-BE49-F238E27FC236}">
                <a16:creationId xmlns:a16="http://schemas.microsoft.com/office/drawing/2014/main" id="{C5D8DB91-2BE9-411C-ABC4-09E2B96C03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87" t="30018" r="23397" b="42120"/>
          <a:stretch/>
        </p:blipFill>
        <p:spPr>
          <a:xfrm>
            <a:off x="1814286" y="3429001"/>
            <a:ext cx="2598058" cy="1143000"/>
          </a:xfrm>
          <a:prstGeom prst="rect">
            <a:avLst/>
          </a:prstGeom>
        </p:spPr>
      </p:pic>
      <p:sp>
        <p:nvSpPr>
          <p:cNvPr id="8" name="text">
            <a:extLst>
              <a:ext uri="{FF2B5EF4-FFF2-40B4-BE49-F238E27FC236}">
                <a16:creationId xmlns:a16="http://schemas.microsoft.com/office/drawing/2014/main" id="{50DE5DEF-7121-48B5-B92E-A5BDCD203726}"/>
              </a:ext>
            </a:extLst>
          </p:cNvPr>
          <p:cNvSpPr/>
          <p:nvPr/>
        </p:nvSpPr>
        <p:spPr>
          <a:xfrm>
            <a:off x="3570255" y="3198561"/>
            <a:ext cx="4614740" cy="194583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ja-JP" altLang="en-US" sz="3200" b="1" dirty="0">
                <a:solidFill>
                  <a:schemeClr val="tx1"/>
                </a:solidFill>
              </a:rPr>
              <a:t>３</a:t>
            </a:r>
            <a:r>
              <a:rPr kumimoji="1" lang="en-US" altLang="ja-JP" sz="3200" b="1" dirty="0">
                <a:solidFill>
                  <a:schemeClr val="tx1"/>
                </a:solidFill>
              </a:rPr>
              <a:t>×</a:t>
            </a:r>
            <a:r>
              <a:rPr kumimoji="1" lang="ja-JP" altLang="en-US" sz="3200" b="1" dirty="0">
                <a:solidFill>
                  <a:schemeClr val="tx1"/>
                </a:solidFill>
              </a:rPr>
              <a:t>３通りのパイプを</a:t>
            </a:r>
            <a:endParaRPr kumimoji="1" lang="en-US" altLang="ja-JP" sz="3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ja-JP" altLang="en-US" sz="3200" b="1" dirty="0">
                <a:solidFill>
                  <a:schemeClr val="tx1"/>
                </a:solidFill>
              </a:rPr>
              <a:t>思い通りに生成できる</a:t>
            </a:r>
            <a:endParaRPr kumimoji="1"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3EEFE04B-46DF-4D94-96BF-C158469B1EB4}"/>
              </a:ext>
            </a:extLst>
          </p:cNvPr>
          <p:cNvSpPr/>
          <p:nvPr/>
        </p:nvSpPr>
        <p:spPr>
          <a:xfrm>
            <a:off x="1560469" y="1713608"/>
            <a:ext cx="3051199" cy="94297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ジャンパーワイヤーを</a:t>
            </a:r>
            <a:br>
              <a:rPr lang="en-US" altLang="ja-JP" b="1" dirty="0">
                <a:solidFill>
                  <a:schemeClr val="tx1"/>
                </a:solidFill>
              </a:rPr>
            </a:br>
            <a:r>
              <a:rPr lang="ja-JP" altLang="en-US" b="1" dirty="0">
                <a:solidFill>
                  <a:schemeClr val="tx1"/>
                </a:solidFill>
              </a:rPr>
              <a:t>接続すると</a:t>
            </a:r>
            <a:r>
              <a:rPr lang="en-US" altLang="ja-JP" b="1" dirty="0">
                <a:solidFill>
                  <a:schemeClr val="tx1"/>
                </a:solidFill>
              </a:rPr>
              <a:t>…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577D23C0-22D5-44B0-8A51-4F672F463F8B}"/>
              </a:ext>
            </a:extLst>
          </p:cNvPr>
          <p:cNvSpPr/>
          <p:nvPr/>
        </p:nvSpPr>
        <p:spPr>
          <a:xfrm>
            <a:off x="7302111" y="1713608"/>
            <a:ext cx="3051199" cy="94297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パイプが生成される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87428-3475-439C-B5D8-2296D918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実際のプレイがこちら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E694AA-C34E-426A-8C0F-A70FAEFF1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724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FBE02-8195-400B-8B1E-21A94452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いかがでしたか？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8F11E2-163E-4AF9-A6CF-AD78FACEB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09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9B793A-F50F-47CE-9AE9-105D0C47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使用した技術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3EE3377-0F12-449A-B125-833494668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68" y="4507337"/>
            <a:ext cx="2186162" cy="587531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0B12883-E748-4F16-8BC7-283D5F85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30" y="3414475"/>
            <a:ext cx="1403314" cy="51034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414EEB1-4DD6-45BB-BE4C-A3BF7241F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73" y="1914524"/>
            <a:ext cx="1969429" cy="98471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FEC17A-707F-48E0-B37A-53D43560A898}"/>
              </a:ext>
            </a:extLst>
          </p:cNvPr>
          <p:cNvSpPr txBox="1"/>
          <p:nvPr/>
        </p:nvSpPr>
        <p:spPr>
          <a:xfrm>
            <a:off x="5285248" y="2137151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入力装置・出力装置の制御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F44761-EFE4-43F2-87D1-D2669D55B90B}"/>
              </a:ext>
            </a:extLst>
          </p:cNvPr>
          <p:cNvSpPr txBox="1"/>
          <p:nvPr/>
        </p:nvSpPr>
        <p:spPr>
          <a:xfrm>
            <a:off x="5285248" y="3410331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ゲームの制作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A65AE4-2BDA-457C-AC41-6AF834F16017}"/>
              </a:ext>
            </a:extLst>
          </p:cNvPr>
          <p:cNvSpPr txBox="1"/>
          <p:nvPr/>
        </p:nvSpPr>
        <p:spPr>
          <a:xfrm>
            <a:off x="5285248" y="4582654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一部</a:t>
            </a:r>
            <a:r>
              <a:rPr lang="en-US" altLang="ja-JP" sz="2800" b="1" dirty="0"/>
              <a:t>3D</a:t>
            </a:r>
            <a:r>
              <a:rPr lang="ja-JP" altLang="en-US" sz="2800" b="1" dirty="0"/>
              <a:t>オブジェクトの造形</a:t>
            </a:r>
            <a:endParaRPr kumimoji="1" lang="ja-JP" altLang="en-US" sz="2800" b="1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C645B2C-C113-4F94-9D96-FF0BF18DE46E}"/>
              </a:ext>
            </a:extLst>
          </p:cNvPr>
          <p:cNvCxnSpPr/>
          <p:nvPr/>
        </p:nvCxnSpPr>
        <p:spPr>
          <a:xfrm>
            <a:off x="99390" y="3029760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8B15F3F-B6C2-40BA-9C5F-1A50DE4E45BE}"/>
              </a:ext>
            </a:extLst>
          </p:cNvPr>
          <p:cNvCxnSpPr/>
          <p:nvPr/>
        </p:nvCxnSpPr>
        <p:spPr>
          <a:xfrm>
            <a:off x="99390" y="4210244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5B9C4CEF-1B3F-4C4E-ADEB-3B3A1EFBC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5557736"/>
            <a:ext cx="1726883" cy="967055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FFE59F3-BA63-4253-9245-589D05BD29D2}"/>
              </a:ext>
            </a:extLst>
          </p:cNvPr>
          <p:cNvCxnSpPr/>
          <p:nvPr/>
        </p:nvCxnSpPr>
        <p:spPr>
          <a:xfrm>
            <a:off x="99390" y="5412246"/>
            <a:ext cx="11837505" cy="0"/>
          </a:xfrm>
          <a:prstGeom prst="line">
            <a:avLst/>
          </a:prstGeom>
          <a:ln>
            <a:solidFill>
              <a:schemeClr val="accent1">
                <a:alpha val="7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8ECE37-FA70-421D-A0A6-55F892A796B3}"/>
              </a:ext>
            </a:extLst>
          </p:cNvPr>
          <p:cNvSpPr txBox="1"/>
          <p:nvPr/>
        </p:nvSpPr>
        <p:spPr>
          <a:xfrm>
            <a:off x="5285248" y="5779653"/>
            <a:ext cx="521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変更履歴の管理・共同編集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881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50801-3086-41FF-9858-93C4121A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作業分担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337A02F6-CFE7-4933-A70A-4E2CBD96B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243369"/>
              </p:ext>
            </p:extLst>
          </p:nvPr>
        </p:nvGraphicFramePr>
        <p:xfrm>
          <a:off x="1249017" y="2286276"/>
          <a:ext cx="9693965" cy="394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898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34DE1-6A3C-443B-ABA0-BAF5F673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20E72D63-35B3-498F-B296-95005C1D8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877195"/>
              </p:ext>
            </p:extLst>
          </p:nvPr>
        </p:nvGraphicFramePr>
        <p:xfrm>
          <a:off x="1733550" y="1907720"/>
          <a:ext cx="5629275" cy="4650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771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FBF6B3-5663-4AAC-8AA1-6ECB4094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D9FF52C-95D7-41ED-93BA-5F8826B07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344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B47A25-949F-4E96-A1E3-9F3CDF43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アピールポイント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509EE54-5438-44F7-8931-BA5934A2F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2715171"/>
              </p:ext>
            </p:extLst>
          </p:nvPr>
        </p:nvGraphicFramePr>
        <p:xfrm>
          <a:off x="449655" y="2147128"/>
          <a:ext cx="11292690" cy="343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1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065F745-1126-49A2-A894-78D4A9701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559AB984-4A72-44A9-91D5-115A9AD6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C84BA10C-A385-46D3-A37C-103742019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C84BA10C-A385-46D3-A37C-103742019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C84BA10C-A385-46D3-A37C-103742019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C84BA10C-A385-46D3-A37C-103742019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2BF61A-EED8-4075-ADBA-FD15C518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6000" b="1" dirty="0"/>
              <a:t>スムーズに回転する</a:t>
            </a:r>
            <a:br>
              <a:rPr lang="en-US" altLang="ja-JP" dirty="0"/>
            </a:br>
            <a:r>
              <a:rPr kumimoji="1" lang="ja-JP" altLang="en-US" sz="6000" b="1" dirty="0"/>
              <a:t>ガチャガチャ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4BC555-0ECF-4082-B058-080A24A96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4656" y="4855369"/>
            <a:ext cx="10923244" cy="1234281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000" dirty="0"/>
              <a:t>モータを取りつければそれでいい</a:t>
            </a:r>
            <a:r>
              <a:rPr kumimoji="1" lang="en-US" altLang="ja-JP" sz="2000" dirty="0"/>
              <a:t>…..</a:t>
            </a:r>
            <a:r>
              <a:rPr kumimoji="1" lang="ja-JP" altLang="en-US" sz="2000" dirty="0"/>
              <a:t>そんなふうに考えていた時期が私たちにもありました</a:t>
            </a:r>
          </a:p>
        </p:txBody>
      </p:sp>
    </p:spTree>
    <p:extLst>
      <p:ext uri="{BB962C8B-B14F-4D97-AF65-F5344CB8AC3E}">
        <p14:creationId xmlns:p14="http://schemas.microsoft.com/office/powerpoint/2010/main" val="57702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40514-334B-4E2C-8355-B2D63F61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カプセルが詰まってしまう問題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B7EA22C-3DF9-4EC3-AB25-01AF52224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09" y="1750328"/>
            <a:ext cx="6626043" cy="49672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42AB945-0088-424B-9BE3-D8DF1882504C}"/>
              </a:ext>
            </a:extLst>
          </p:cNvPr>
          <p:cNvSpPr/>
          <p:nvPr/>
        </p:nvSpPr>
        <p:spPr>
          <a:xfrm>
            <a:off x="8189045" y="3762485"/>
            <a:ext cx="3502922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２つのカプセルが邪魔で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ガチャガチャが</a:t>
            </a:r>
            <a:r>
              <a:rPr kumimoji="1" lang="ja-JP" altLang="en-US" b="1" dirty="0">
                <a:solidFill>
                  <a:srgbClr val="FF0000"/>
                </a:solidFill>
              </a:rPr>
              <a:t>回らない</a:t>
            </a:r>
          </a:p>
        </p:txBody>
      </p:sp>
      <p:sp>
        <p:nvSpPr>
          <p:cNvPr id="12" name="矢印: 下カーブ 11" hidden="1">
            <a:extLst>
              <a:ext uri="{FF2B5EF4-FFF2-40B4-BE49-F238E27FC236}">
                <a16:creationId xmlns:a16="http://schemas.microsoft.com/office/drawing/2014/main" id="{92EEB1A7-958F-4D31-AC7F-25CB4865DCED}"/>
              </a:ext>
            </a:extLst>
          </p:cNvPr>
          <p:cNvSpPr/>
          <p:nvPr/>
        </p:nvSpPr>
        <p:spPr>
          <a:xfrm rot="19998082">
            <a:off x="2392168" y="3247343"/>
            <a:ext cx="2470892" cy="1306286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矢印: 環状 12">
            <a:extLst>
              <a:ext uri="{FF2B5EF4-FFF2-40B4-BE49-F238E27FC236}">
                <a16:creationId xmlns:a16="http://schemas.microsoft.com/office/drawing/2014/main" id="{EA4598B9-6C7B-47C1-AEFD-E539EAEAF2C9}"/>
              </a:ext>
            </a:extLst>
          </p:cNvPr>
          <p:cNvSpPr/>
          <p:nvPr/>
        </p:nvSpPr>
        <p:spPr>
          <a:xfrm rot="19492707">
            <a:off x="2449420" y="3065916"/>
            <a:ext cx="1930400" cy="1930400"/>
          </a:xfrm>
          <a:prstGeom prst="circular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12C68277-5E11-4EE7-9A42-1392E8E5712C}"/>
              </a:ext>
            </a:extLst>
          </p:cNvPr>
          <p:cNvSpPr/>
          <p:nvPr/>
        </p:nvSpPr>
        <p:spPr>
          <a:xfrm>
            <a:off x="2069858" y="2323331"/>
            <a:ext cx="997191" cy="997191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38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40514-334B-4E2C-8355-B2D63F61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B7EA22C-3DF9-4EC3-AB25-01AF52224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6409" y="1750328"/>
            <a:ext cx="6626042" cy="49672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矢印: 下カーブ 11" hidden="1">
            <a:extLst>
              <a:ext uri="{FF2B5EF4-FFF2-40B4-BE49-F238E27FC236}">
                <a16:creationId xmlns:a16="http://schemas.microsoft.com/office/drawing/2014/main" id="{92EEB1A7-958F-4D31-AC7F-25CB4865DCED}"/>
              </a:ext>
            </a:extLst>
          </p:cNvPr>
          <p:cNvSpPr/>
          <p:nvPr/>
        </p:nvSpPr>
        <p:spPr>
          <a:xfrm rot="19998082">
            <a:off x="2392168" y="3247343"/>
            <a:ext cx="2470892" cy="1306286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矢印: 環状 12">
            <a:extLst>
              <a:ext uri="{FF2B5EF4-FFF2-40B4-BE49-F238E27FC236}">
                <a16:creationId xmlns:a16="http://schemas.microsoft.com/office/drawing/2014/main" id="{EA4598B9-6C7B-47C1-AEFD-E539EAEAF2C9}"/>
              </a:ext>
            </a:extLst>
          </p:cNvPr>
          <p:cNvSpPr/>
          <p:nvPr/>
        </p:nvSpPr>
        <p:spPr>
          <a:xfrm rot="19492707">
            <a:off x="2449420" y="3065916"/>
            <a:ext cx="1930400" cy="1930400"/>
          </a:xfrm>
          <a:prstGeom prst="circular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BB1B881-58FA-4D85-A18F-9273C869B62B}"/>
              </a:ext>
            </a:extLst>
          </p:cNvPr>
          <p:cNvSpPr/>
          <p:nvPr/>
        </p:nvSpPr>
        <p:spPr>
          <a:xfrm>
            <a:off x="8311708" y="2957512"/>
            <a:ext cx="3502922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詰まりやすい位置の少し上に</a:t>
            </a:r>
            <a:br>
              <a:rPr lang="en-US" altLang="ja-JP" b="1" dirty="0">
                <a:solidFill>
                  <a:schemeClr val="tx1"/>
                </a:solidFill>
              </a:rPr>
            </a:br>
            <a:r>
              <a:rPr lang="ja-JP" altLang="en-US" b="1" dirty="0">
                <a:solidFill>
                  <a:schemeClr val="tx1"/>
                </a:solidFill>
              </a:rPr>
              <a:t>カプセルを</a:t>
            </a:r>
            <a:r>
              <a:rPr lang="ja-JP" altLang="en-US" b="1" dirty="0">
                <a:solidFill>
                  <a:srgbClr val="FF0000"/>
                </a:solidFill>
              </a:rPr>
              <a:t>吊り下げる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F881386-3398-4F9D-8622-321B7E046342}"/>
              </a:ext>
            </a:extLst>
          </p:cNvPr>
          <p:cNvSpPr/>
          <p:nvPr/>
        </p:nvSpPr>
        <p:spPr>
          <a:xfrm>
            <a:off x="8311708" y="4443562"/>
            <a:ext cx="3502922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カプセルが詰まりやすい場所に</a:t>
            </a:r>
            <a:br>
              <a:rPr lang="en-US" altLang="ja-JP" b="1" dirty="0">
                <a:solidFill>
                  <a:schemeClr val="tx1"/>
                </a:solidFill>
              </a:rPr>
            </a:br>
            <a:r>
              <a:rPr lang="ja-JP" altLang="en-US" b="1" dirty="0">
                <a:solidFill>
                  <a:schemeClr val="tx1"/>
                </a:solidFill>
              </a:rPr>
              <a:t>行くことをあらかじめ防ぐ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82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EDFC0-C917-42AC-9AE9-9D166621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高い位置に</a:t>
            </a:r>
            <a:br>
              <a:rPr kumimoji="1" lang="en-US" altLang="ja-JP" dirty="0"/>
            </a:br>
            <a:r>
              <a:rPr kumimoji="1" lang="en-US" altLang="ja-JP" dirty="0"/>
              <a:t>	</a:t>
            </a:r>
            <a:r>
              <a:rPr kumimoji="1" lang="ja-JP" altLang="en-US" dirty="0"/>
              <a:t>ステッピングモータを固定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FE5A16-5F59-4C2D-A80B-075231F3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12" y="1739900"/>
            <a:ext cx="3760678" cy="50165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2496A7-5F37-4189-A199-1A531F70AA5A}"/>
              </a:ext>
            </a:extLst>
          </p:cNvPr>
          <p:cNvSpPr/>
          <p:nvPr/>
        </p:nvSpPr>
        <p:spPr>
          <a:xfrm>
            <a:off x="6598812" y="2957512"/>
            <a:ext cx="3502922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家に合った本立てを活用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（ジャストフィット）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47EB3B2-C815-43A2-B4ED-0D2E7457B040}"/>
              </a:ext>
            </a:extLst>
          </p:cNvPr>
          <p:cNvSpPr/>
          <p:nvPr/>
        </p:nvSpPr>
        <p:spPr>
          <a:xfrm>
            <a:off x="6598812" y="4289425"/>
            <a:ext cx="3502922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セロハンテープでなんとか固定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EFE98C-55A7-48FB-9F19-B8CB5D33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ガチャガチャ回転部の</a:t>
            </a:r>
            <a:br>
              <a:rPr kumimoji="1" lang="en-US" altLang="ja-JP" dirty="0"/>
            </a:br>
            <a:r>
              <a:rPr lang="en-US" altLang="ja-JP" dirty="0"/>
              <a:t>	</a:t>
            </a:r>
            <a:r>
              <a:rPr kumimoji="1" lang="ja-JP" altLang="en-US" dirty="0"/>
              <a:t>強度が足りない問題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EF46EC0-07DF-42CF-A8EE-FD947E25E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84" y="1758366"/>
            <a:ext cx="3711681" cy="495114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EC713EF-2709-443A-846A-CC1BD072767E}"/>
              </a:ext>
            </a:extLst>
          </p:cNvPr>
          <p:cNvSpPr/>
          <p:nvPr/>
        </p:nvSpPr>
        <p:spPr>
          <a:xfrm>
            <a:off x="223894" y="3762448"/>
            <a:ext cx="3502922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同型のパーツを工作用紙で自作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さらにビニールテープで補強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E8954A2-7986-45D3-AA64-32879198AADB}"/>
              </a:ext>
            </a:extLst>
          </p:cNvPr>
          <p:cNvSpPr/>
          <p:nvPr/>
        </p:nvSpPr>
        <p:spPr>
          <a:xfrm>
            <a:off x="3639915" y="4038789"/>
            <a:ext cx="800579" cy="390292"/>
          </a:xfrm>
          <a:prstGeom prst="rightArrow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B5A88A-C62C-471E-922D-B11A310FD867}"/>
              </a:ext>
            </a:extLst>
          </p:cNvPr>
          <p:cNvSpPr/>
          <p:nvPr/>
        </p:nvSpPr>
        <p:spPr>
          <a:xfrm>
            <a:off x="6319210" y="5614989"/>
            <a:ext cx="4195073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モータの回転に耐えられるよう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プラ製の下敷きをくりぬいて接合部に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636A415-F7D7-4DF0-8B0F-257C9BCAFE24}"/>
              </a:ext>
            </a:extLst>
          </p:cNvPr>
          <p:cNvSpPr/>
          <p:nvPr/>
        </p:nvSpPr>
        <p:spPr>
          <a:xfrm rot="13751317">
            <a:off x="5353833" y="5049158"/>
            <a:ext cx="988983" cy="390292"/>
          </a:xfrm>
          <a:prstGeom prst="rightArrow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51CD3A4-134A-4324-9A8C-F93FBC026C24}"/>
              </a:ext>
            </a:extLst>
          </p:cNvPr>
          <p:cNvSpPr/>
          <p:nvPr/>
        </p:nvSpPr>
        <p:spPr>
          <a:xfrm>
            <a:off x="6676235" y="2024356"/>
            <a:ext cx="5291871" cy="23495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</a:rPr>
              <a:t>簡単そうに見えるけど</a:t>
            </a:r>
            <a:endParaRPr kumimoji="1" lang="en-US" altLang="ja-JP" sz="2800" b="1" dirty="0">
              <a:solidFill>
                <a:schemeClr val="tx1"/>
              </a:solidFill>
            </a:endParaRPr>
          </a:p>
          <a:p>
            <a:pPr algn="ctr"/>
            <a:r>
              <a:rPr lang="ja-JP" altLang="en-US" sz="2800" b="1" dirty="0">
                <a:solidFill>
                  <a:schemeClr val="tx1"/>
                </a:solidFill>
              </a:rPr>
              <a:t>色々試行錯誤をしてます</a:t>
            </a:r>
            <a:endParaRPr lang="en-US" altLang="ja-JP" sz="2800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b="1" dirty="0">
                <a:solidFill>
                  <a:schemeClr val="tx1"/>
                </a:solidFill>
              </a:rPr>
              <a:t>（というアピール）</a:t>
            </a:r>
          </a:p>
        </p:txBody>
      </p:sp>
    </p:spTree>
    <p:extLst>
      <p:ext uri="{BB962C8B-B14F-4D97-AF65-F5344CB8AC3E}">
        <p14:creationId xmlns:p14="http://schemas.microsoft.com/office/powerpoint/2010/main" val="216477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F2921D-A130-4F9B-92A6-55800BC4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シリアルポートの自動判別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225FDA-E965-43EC-A5C0-84A4836FF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653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シリアルポートの特定中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4CB4F4C-5BAE-4547-B988-01921F1E9BAA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BB91BE-C77C-45DE-B2C9-28BE45B0A454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4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特定完了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34A061-657A-4799-8B24-B7D8869DFA8F}"/>
              </a:ext>
            </a:extLst>
          </p:cNvPr>
          <p:cNvSpPr/>
          <p:nvPr/>
        </p:nvSpPr>
        <p:spPr>
          <a:xfrm>
            <a:off x="1790700" y="6286500"/>
            <a:ext cx="2105025" cy="317500"/>
          </a:xfrm>
          <a:prstGeom prst="rect">
            <a:avLst/>
          </a:prstGeom>
          <a:solidFill>
            <a:srgbClr val="00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2AE35E-4426-463E-962D-465D482D308F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EFBFFC-2EF1-464A-B95E-0DB17846E04B}"/>
              </a:ext>
            </a:extLst>
          </p:cNvPr>
          <p:cNvSpPr/>
          <p:nvPr/>
        </p:nvSpPr>
        <p:spPr>
          <a:xfrm>
            <a:off x="8048625" y="4271962"/>
            <a:ext cx="27717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スタートボタンが有効に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4D0F7D-1104-4040-B82A-C210C450D2CD}"/>
              </a:ext>
            </a:extLst>
          </p:cNvPr>
          <p:cNvSpPr/>
          <p:nvPr/>
        </p:nvSpPr>
        <p:spPr>
          <a:xfrm>
            <a:off x="1581150" y="6286500"/>
            <a:ext cx="3204210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19289C0-D67C-49A4-B36A-BF0524975AE2}"/>
              </a:ext>
            </a:extLst>
          </p:cNvPr>
          <p:cNvSpPr txBox="1"/>
          <p:nvPr/>
        </p:nvSpPr>
        <p:spPr>
          <a:xfrm>
            <a:off x="1739900" y="62865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Input:COM</a:t>
            </a:r>
            <a:r>
              <a:rPr lang="en-US" altLang="ja-JP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3, output:COM5</a:t>
            </a:r>
            <a:endParaRPr kumimoji="1" lang="ja-JP" altLang="en-US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D67CAA-F8B5-4FF1-8141-A4556D5A5957}"/>
              </a:ext>
            </a:extLst>
          </p:cNvPr>
          <p:cNvSpPr/>
          <p:nvPr/>
        </p:nvSpPr>
        <p:spPr>
          <a:xfrm>
            <a:off x="4457700" y="4506833"/>
            <a:ext cx="3238500" cy="507127"/>
          </a:xfrm>
          <a:prstGeom prst="rect">
            <a:avLst/>
          </a:prstGeom>
          <a:solidFill>
            <a:srgbClr val="00B0F0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75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45FE0E-E163-4DB6-BA4D-20EC303F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作品のコンセプト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93C24D-7B70-4E82-ABA5-0BC11DEC0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51" y="2252016"/>
            <a:ext cx="10934700" cy="3784866"/>
          </a:xfrm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endParaRPr kumimoji="1" lang="en-US" altLang="ja-JP" b="1" dirty="0"/>
          </a:p>
          <a:p>
            <a:pPr marL="4483100" indent="-4483100">
              <a:buNone/>
              <a:tabLst>
                <a:tab pos="5383213" algn="l"/>
              </a:tabLst>
            </a:pPr>
            <a:r>
              <a:rPr kumimoji="1" lang="ja-JP" altLang="en-US" b="1" dirty="0"/>
              <a:t>「回路はプレイヤーから遠ざけるべき」</a:t>
            </a:r>
            <a:br>
              <a:rPr lang="en-US" altLang="ja-JP" b="1" dirty="0"/>
            </a:br>
            <a:r>
              <a:rPr kumimoji="1" lang="ja-JP" altLang="en-US" b="1" dirty="0"/>
              <a:t>という</a:t>
            </a:r>
            <a:r>
              <a:rPr kumimoji="1" lang="ja-JP" altLang="en-US" b="1" dirty="0">
                <a:solidFill>
                  <a:srgbClr val="FF0000"/>
                </a:solidFill>
              </a:rPr>
              <a:t>当たり前をひっくり返すゲーム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8162925" indent="-7800975">
              <a:buNone/>
            </a:pPr>
            <a:r>
              <a:rPr kumimoji="1" lang="ja-JP" altLang="en-US" b="1" dirty="0"/>
              <a:t>リアルタイムに読み取った回路の接続状態を</a:t>
            </a:r>
            <a:endParaRPr kumimoji="1" lang="en-US" altLang="ja-JP" b="1" dirty="0"/>
          </a:p>
          <a:p>
            <a:pPr marL="6991350" indent="-6362700">
              <a:buNone/>
              <a:tabLst>
                <a:tab pos="7170738" algn="l"/>
              </a:tabLst>
            </a:pPr>
            <a:r>
              <a:rPr kumimoji="1" lang="en-US" altLang="ja-JP" b="1" dirty="0"/>
              <a:t>	</a:t>
            </a:r>
            <a:r>
              <a:rPr kumimoji="1" lang="ja-JP" altLang="en-US" b="1" dirty="0"/>
              <a:t>用いて</a:t>
            </a:r>
            <a:r>
              <a:rPr lang="ja-JP" altLang="en-US" b="1" dirty="0"/>
              <a:t>操作する</a:t>
            </a:r>
            <a:r>
              <a:rPr kumimoji="1" lang="ja-JP" altLang="en-US" b="1" dirty="0"/>
              <a:t>ゲーム</a:t>
            </a:r>
            <a:endParaRPr kumimoji="1" lang="en-US" altLang="ja-JP" b="1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D287E8F-68BB-4C2C-9FD2-2AC1A60197A6}"/>
              </a:ext>
            </a:extLst>
          </p:cNvPr>
          <p:cNvSpPr/>
          <p:nvPr/>
        </p:nvSpPr>
        <p:spPr>
          <a:xfrm>
            <a:off x="222411" y="1685538"/>
            <a:ext cx="5841690" cy="719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atin typeface="Arial Black" panose="020B0A04020102020204" pitchFamily="34" charset="0"/>
              </a:rPr>
              <a:t>JumperWire</a:t>
            </a:r>
            <a:r>
              <a:rPr kumimoji="1" lang="en-US" altLang="ja-JP" sz="2800" dirty="0">
                <a:latin typeface="Arial Black" panose="020B0A04020102020204" pitchFamily="34" charset="0"/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41360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出力装置が接続されていないとき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9900" y="1751013"/>
            <a:ext cx="8712199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8AEE5E-06E4-414F-80EA-A10F541E263E}"/>
              </a:ext>
            </a:extLst>
          </p:cNvPr>
          <p:cNvSpPr/>
          <p:nvPr/>
        </p:nvSpPr>
        <p:spPr>
          <a:xfrm>
            <a:off x="1581150" y="6286500"/>
            <a:ext cx="298132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DFF5E6A-7B0D-46D4-B84C-04D2815A510A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0D7AE0C-BD67-4278-961D-2F972FC8F45D}"/>
              </a:ext>
            </a:extLst>
          </p:cNvPr>
          <p:cNvSpPr/>
          <p:nvPr/>
        </p:nvSpPr>
        <p:spPr>
          <a:xfrm>
            <a:off x="8048625" y="4271962"/>
            <a:ext cx="31908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スタートボタンが無効なまま</a:t>
            </a:r>
          </a:p>
        </p:txBody>
      </p:sp>
    </p:spTree>
    <p:extLst>
      <p:ext uri="{BB962C8B-B14F-4D97-AF65-F5344CB8AC3E}">
        <p14:creationId xmlns:p14="http://schemas.microsoft.com/office/powerpoint/2010/main" val="335376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ハードウェア図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21" y="1381506"/>
            <a:ext cx="7616767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838200" y="2355574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出力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838200" y="5042452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入力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8370BEC-5FA5-4ACA-8F82-DBFA4D694845}"/>
              </a:ext>
            </a:extLst>
          </p:cNvPr>
          <p:cNvSpPr/>
          <p:nvPr/>
        </p:nvSpPr>
        <p:spPr>
          <a:xfrm>
            <a:off x="9209988" y="2707356"/>
            <a:ext cx="2896954" cy="19594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COM4? COM5?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どっちが入力？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どっちが出力？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86896B9-52FD-4658-BACA-01FB45D32B60}"/>
              </a:ext>
            </a:extLst>
          </p:cNvPr>
          <p:cNvSpPr/>
          <p:nvPr/>
        </p:nvSpPr>
        <p:spPr>
          <a:xfrm>
            <a:off x="8512405" y="4859255"/>
            <a:ext cx="3594537" cy="17781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“</a:t>
            </a:r>
            <a:r>
              <a:rPr kumimoji="1" lang="ja-JP" altLang="en-US" sz="2800" dirty="0">
                <a:solidFill>
                  <a:schemeClr val="tx1"/>
                </a:solidFill>
              </a:rPr>
              <a:t>入力は</a:t>
            </a:r>
            <a:r>
              <a:rPr kumimoji="1" lang="en-US" altLang="ja-JP" sz="2800" dirty="0">
                <a:solidFill>
                  <a:schemeClr val="tx1"/>
                </a:solidFill>
              </a:rPr>
              <a:t>COM3”</a:t>
            </a: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“</a:t>
            </a:r>
            <a:r>
              <a:rPr lang="ja-JP" altLang="en-US" sz="2800" dirty="0">
                <a:solidFill>
                  <a:schemeClr val="tx1"/>
                </a:solidFill>
              </a:rPr>
              <a:t>出力は</a:t>
            </a:r>
            <a:r>
              <a:rPr lang="en-US" altLang="ja-JP" sz="2800" dirty="0">
                <a:solidFill>
                  <a:schemeClr val="tx1"/>
                </a:solidFill>
              </a:rPr>
              <a:t>COM4”</a:t>
            </a: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と設定するのも</a:t>
            </a:r>
            <a:r>
              <a:rPr lang="ja-JP" altLang="en-US" sz="2800" b="1" dirty="0">
                <a:solidFill>
                  <a:srgbClr val="FF0000"/>
                </a:solidFill>
              </a:rPr>
              <a:t>面倒</a:t>
            </a:r>
            <a:endParaRPr kumimoji="1" lang="en-US" altLang="ja-JP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5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ja-JP" altLang="en-US" dirty="0"/>
              <a:t>つのポートを識別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7521" y="1402771"/>
            <a:ext cx="7616766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838200" y="2355574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出力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838200" y="5042452"/>
            <a:ext cx="934278" cy="95410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入力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装置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8370BEC-5FA5-4ACA-8F82-DBFA4D694845}"/>
              </a:ext>
            </a:extLst>
          </p:cNvPr>
          <p:cNvSpPr/>
          <p:nvPr/>
        </p:nvSpPr>
        <p:spPr>
          <a:xfrm>
            <a:off x="8816097" y="5218926"/>
            <a:ext cx="3029819" cy="1325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通信あり</a:t>
            </a:r>
            <a:r>
              <a:rPr lang="ja-JP" altLang="en-US" sz="2800" dirty="0">
                <a:solidFill>
                  <a:schemeClr val="tx1"/>
                </a:solidFill>
              </a:rPr>
              <a:t>➡入力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通信なし➡出力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DF400E-F135-4E8B-A5CE-47F7EA00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判別手順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9B8C5AD9-0B18-4532-859C-369F939404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77577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2850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4FBB-3B9B-41C7-9FE2-6D12BA47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完成図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4B9A6B8-D9E3-4DC4-B181-8B31BEDD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751013"/>
            <a:ext cx="8712200" cy="4900612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4D0F7D-1104-4040-B82A-C210C450D2CD}"/>
              </a:ext>
            </a:extLst>
          </p:cNvPr>
          <p:cNvSpPr/>
          <p:nvPr/>
        </p:nvSpPr>
        <p:spPr>
          <a:xfrm>
            <a:off x="1581150" y="6286500"/>
            <a:ext cx="231457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2AE35E-4426-463E-962D-465D482D308F}"/>
              </a:ext>
            </a:extLst>
          </p:cNvPr>
          <p:cNvSpPr/>
          <p:nvPr/>
        </p:nvSpPr>
        <p:spPr>
          <a:xfrm>
            <a:off x="4371975" y="4410075"/>
            <a:ext cx="3429000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EFBFFC-2EF1-464A-B95E-0DB17846E04B}"/>
              </a:ext>
            </a:extLst>
          </p:cNvPr>
          <p:cNvSpPr/>
          <p:nvPr/>
        </p:nvSpPr>
        <p:spPr>
          <a:xfrm>
            <a:off x="8048625" y="4271962"/>
            <a:ext cx="2771775" cy="676275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スタートボタンが有効に</a:t>
            </a:r>
          </a:p>
        </p:txBody>
      </p:sp>
    </p:spTree>
    <p:extLst>
      <p:ext uri="{BB962C8B-B14F-4D97-AF65-F5344CB8AC3E}">
        <p14:creationId xmlns:p14="http://schemas.microsoft.com/office/powerpoint/2010/main" val="2291890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804279-CD27-4BF7-AA1C-21C67129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どんなパターンにも</a:t>
            </a:r>
            <a:br>
              <a:rPr kumimoji="1" lang="en-US" altLang="ja-JP" dirty="0"/>
            </a:br>
            <a:r>
              <a:rPr kumimoji="1" lang="ja-JP" altLang="en-US" dirty="0"/>
              <a:t>対応できるパイプ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14F809-AFA6-4EBB-92A6-49E4C6A1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制作の山場</a:t>
            </a:r>
          </a:p>
        </p:txBody>
      </p:sp>
    </p:spTree>
    <p:extLst>
      <p:ext uri="{BB962C8B-B14F-4D97-AF65-F5344CB8AC3E}">
        <p14:creationId xmlns:p14="http://schemas.microsoft.com/office/powerpoint/2010/main" val="2929049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>
          <a:xfrm>
            <a:off x="1597970" y="894412"/>
            <a:ext cx="8996060" cy="553496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対応が難しいパターン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赤</a:t>
            </a:r>
            <a:r>
              <a:rPr kumimoji="1" lang="ja-JP" altLang="en-US" b="1" dirty="0">
                <a:solidFill>
                  <a:schemeClr val="tx1"/>
                </a:solidFill>
              </a:rPr>
              <a:t>と</a:t>
            </a:r>
            <a:r>
              <a:rPr kumimoji="1" lang="ja-JP" altLang="en-US" b="1" dirty="0">
                <a:solidFill>
                  <a:srgbClr val="00B050"/>
                </a:solidFill>
              </a:rPr>
              <a:t>緑</a:t>
            </a:r>
            <a:r>
              <a:rPr kumimoji="1" lang="ja-JP" altLang="en-US" b="1" dirty="0">
                <a:solidFill>
                  <a:schemeClr val="tx1"/>
                </a:solidFill>
              </a:rPr>
              <a:t>のカプセルが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まとめて流れてきた</a:t>
            </a:r>
          </a:p>
        </p:txBody>
      </p:sp>
    </p:spTree>
    <p:extLst>
      <p:ext uri="{BB962C8B-B14F-4D97-AF65-F5344CB8AC3E}">
        <p14:creationId xmlns:p14="http://schemas.microsoft.com/office/powerpoint/2010/main" val="4094111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1"/>
          <a:stretch/>
        </p:blipFill>
        <p:spPr>
          <a:xfrm>
            <a:off x="1597970" y="894412"/>
            <a:ext cx="8996060" cy="557306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対応が難しいパターン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30035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まずは</a:t>
            </a:r>
            <a:r>
              <a:rPr kumimoji="1" lang="ja-JP" altLang="en-US" b="1" dirty="0">
                <a:solidFill>
                  <a:srgbClr val="00B050"/>
                </a:solidFill>
              </a:rPr>
              <a:t>緑</a:t>
            </a:r>
            <a:r>
              <a:rPr kumimoji="1" lang="ja-JP" altLang="en-US" b="1" dirty="0">
                <a:solidFill>
                  <a:schemeClr val="tx1"/>
                </a:solidFill>
              </a:rPr>
              <a:t>のカプセルを誘導</a:t>
            </a:r>
          </a:p>
        </p:txBody>
      </p:sp>
    </p:spTree>
    <p:extLst>
      <p:ext uri="{BB962C8B-B14F-4D97-AF65-F5344CB8AC3E}">
        <p14:creationId xmlns:p14="http://schemas.microsoft.com/office/powerpoint/2010/main" val="196190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8"/>
          <a:stretch/>
        </p:blipFill>
        <p:spPr>
          <a:xfrm>
            <a:off x="1597970" y="894412"/>
            <a:ext cx="8996060" cy="5663552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対応が難しいパターン</a:t>
            </a:r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F0651772-4F16-46C8-AEE6-A195F0A244AA}"/>
              </a:ext>
            </a:extLst>
          </p:cNvPr>
          <p:cNvSpPr/>
          <p:nvPr/>
        </p:nvSpPr>
        <p:spPr>
          <a:xfrm>
            <a:off x="235894" y="1625599"/>
            <a:ext cx="1362075" cy="1362075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92600" y="2306636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２</a:t>
            </a:r>
            <a:r>
              <a:rPr kumimoji="1" lang="ja-JP" altLang="en-US" b="1" dirty="0">
                <a:solidFill>
                  <a:srgbClr val="FF0000"/>
                </a:solidFill>
              </a:rPr>
              <a:t>つのパイプが重なって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赤のカプセルが通れない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043F58E-B787-44BE-B94F-FC541FB99494}"/>
              </a:ext>
            </a:extLst>
          </p:cNvPr>
          <p:cNvCxnSpPr/>
          <p:nvPr/>
        </p:nvCxnSpPr>
        <p:spPr>
          <a:xfrm>
            <a:off x="3959258" y="4449452"/>
            <a:ext cx="230956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5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DD0E47D-3E62-4D44-83F7-E0723416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71" b="82097" l="9977" r="89966">
                        <a14:foregroundMark x1="15849" y1="18871" x2="18529" y2="29597"/>
                        <a14:foregroundMark x1="18529" y1="29597" x2="18586" y2="24194"/>
                        <a14:foregroundMark x1="19441" y1="22258" x2="16420" y2="24032"/>
                        <a14:foregroundMark x1="16705" y1="43306" x2="24287" y2="54677"/>
                        <a14:foregroundMark x1="25330" y1="57945" x2="28506" y2="67903"/>
                        <a14:foregroundMark x1="24287" y1="54677" x2="25302" y2="57858"/>
                        <a14:foregroundMark x1="28506" y1="67903" x2="20582" y2="69274"/>
                        <a14:foregroundMark x1="71836" y1="24194" x2="79019" y2="63306"/>
                        <a14:foregroundMark x1="79019" y1="63306" x2="79190" y2="82097"/>
                        <a14:foregroundMark x1="81699" y1="25806" x2="75371" y2="25806"/>
                        <a14:foregroundMark x1="81471" y1="20645" x2="76682" y2="24435"/>
                        <a14:foregroundMark x1="76682" y1="24435" x2="79704" y2="29919"/>
                        <a14:foregroundMark x1="80616" y1="30565" x2="80331" y2="20887"/>
                        <a14:foregroundMark x1="80331" y1="20887" x2="72862" y2="20081"/>
                        <a14:foregroundMark x1="72862" y1="20081" x2="72349" y2="24597"/>
                        <a14:foregroundMark x1="73603" y1="32339" x2="79704" y2="31935"/>
                        <a14:foregroundMark x1="79704" y1="31935" x2="81984" y2="25081"/>
                        <a14:foregroundMark x1="81984" y1="25081" x2="81984" y2="23468"/>
                        <a14:foregroundMark x1="77594" y1="64194" x2="76796" y2="75887"/>
                        <a14:foregroundMark x1="76796" y1="75887" x2="83010" y2="81935"/>
                        <a14:foregroundMark x1="83010" y1="81935" x2="87058" y2="76774"/>
                        <a14:foregroundMark x1="87058" y1="76774" x2="85633" y2="67016"/>
                        <a14:foregroundMark x1="85633" y1="67016" x2="82725" y2="63629"/>
                        <a14:foregroundMark x1="34721" y1="48629" x2="32772" y2="54298"/>
                        <a14:foregroundMark x1="53364" y1="48226" x2="57241" y2="49355"/>
                        <a14:foregroundMark x1="53820" y1="49355" x2="53079" y2="52823"/>
                        <a14:foregroundMark x1="52338" y1="49355" x2="53193" y2="52500"/>
                        <a14:foregroundMark x1="52109" y1="47339" x2="54561" y2="47016"/>
                        <a14:foregroundMark x1="20810" y1="53387" x2="14082" y2="55161"/>
                        <a14:foregroundMark x1="18187" y1="46129" x2="17104" y2="59194"/>
                        <a14:foregroundMark x1="18700" y1="72984" x2="19954" y2="75645"/>
                        <a14:foregroundMark x1="19669" y1="69355" x2="21437" y2="76371"/>
                        <a14:foregroundMark x1="18700" y1="70000" x2="17788" y2="74274"/>
                        <a14:foregroundMark x1="20125" y1="42016" x2="12942" y2="46129"/>
                        <a14:foregroundMark x1="12942" y1="46129" x2="14652" y2="56371"/>
                        <a14:foregroundMark x1="14652" y1="56371" x2="22919" y2="56935"/>
                        <a14:foregroundMark x1="23375" y1="42661" x2="13227" y2="41371"/>
                        <a14:foregroundMark x1="13854" y1="42984" x2="12714" y2="53306"/>
                        <a14:foregroundMark x1="12999" y1="46210" x2="13056" y2="56532"/>
                        <a14:foregroundMark x1="13056" y1="56532" x2="13056" y2="56532"/>
                        <a14:foregroundMark x1="16591" y1="70887" x2="19669" y2="70242"/>
                        <a14:foregroundMark x1="14139" y1="68306" x2="12543" y2="76532"/>
                        <a14:foregroundMark x1="12543" y1="76532" x2="22121" y2="80081"/>
                        <a14:foregroundMark x1="22121" y1="80081" x2="24743" y2="72661"/>
                        <a14:foregroundMark x1="24743" y1="72661" x2="19156" y2="63306"/>
                        <a14:foregroundMark x1="19156" y1="63306" x2="14025" y2="64113"/>
                        <a14:foregroundMark x1="22121" y1="75968" x2="23888" y2="68790"/>
                        <a14:foregroundMark x1="23888" y1="68790" x2="24800" y2="46210"/>
                        <a14:foregroundMark x1="24030" y1="44914" x2="19384" y2="37097"/>
                        <a14:foregroundMark x1="24800" y1="46210" x2="24097" y2="45028"/>
                        <a14:foregroundMark x1="19384" y1="37097" x2="21893" y2="23710"/>
                        <a14:foregroundMark x1="21893" y1="23710" x2="10832" y2="21774"/>
                        <a14:foregroundMark x1="10832" y1="21774" x2="19897" y2="23387"/>
                        <a14:foregroundMark x1="19897" y1="23387" x2="17674" y2="24597"/>
                        <a14:foregroundMark x1="23432" y1="43548" x2="26169" y2="52016"/>
                        <a14:foregroundMark x1="26169" y1="52016" x2="25485" y2="50242"/>
                        <a14:foregroundMark x1="21266" y1="42339" x2="13626" y2="42823"/>
                        <a14:foregroundMark x1="12087" y1="43145" x2="12942" y2="44435"/>
                        <a14:foregroundMark x1="12429" y1="43145" x2="13455" y2="55806"/>
                        <a14:foregroundMark x1="13455" y1="55806" x2="13569" y2="55968"/>
                        <a14:foregroundMark x1="14823" y1="70403" x2="12657" y2="80484"/>
                        <a14:foregroundMark x1="12657" y1="80484" x2="19669" y2="78710"/>
                        <a14:foregroundMark x1="24230" y1="73226" x2="15849" y2="79194"/>
                        <a14:foregroundMark x1="15849" y1="79194" x2="22748" y2="80161"/>
                        <a14:foregroundMark x1="22748" y1="80161" x2="22121" y2="80323"/>
                        <a14:foregroundMark x1="17104" y1="70645" x2="13170" y2="70806"/>
                        <a14:foregroundMark x1="25314" y1="71371" x2="24173" y2="79677"/>
                        <a14:foregroundMark x1="24173" y1="79677" x2="22520" y2="78065"/>
                        <a14:foregroundMark x1="25713" y1="73468" x2="24800" y2="79355"/>
                        <a14:foregroundMark x1="25884" y1="74919" x2="24287" y2="80000"/>
                        <a14:foregroundMark x1="25200" y1="70242" x2="26511" y2="74194"/>
                        <a14:foregroundMark x1="25485" y1="70484" x2="25599" y2="76774"/>
                        <a14:foregroundMark x1="13797" y1="65484" x2="13740" y2="71694"/>
                        <a14:foregroundMark x1="14652" y1="66210" x2="14025" y2="72581"/>
                        <a14:foregroundMark x1="24214" y1="44936" x2="26226" y2="50323"/>
                        <a14:foregroundMark x1="23033" y1="41774" x2="24182" y2="44850"/>
                        <a14:foregroundMark x1="24725" y1="44999" x2="26340" y2="48468"/>
                        <a14:foregroundMark x1="23261" y1="41855" x2="24421" y2="44347"/>
                        <a14:foregroundMark x1="26340" y1="48468" x2="26340" y2="48548"/>
                        <a14:foregroundMark x1="23888" y1="41855" x2="24914" y2="44839"/>
                        <a14:foregroundMark x1="22976" y1="18790" x2="22292" y2="28226"/>
                        <a14:foregroundMark x1="22292" y1="28226" x2="24401" y2="20323"/>
                        <a14:foregroundMark x1="24401" y1="20323" x2="12828" y2="19194"/>
                        <a14:foregroundMark x1="12942" y1="18468" x2="22976" y2="18468"/>
                        <a14:foregroundMark x1="13797" y1="18548" x2="21437" y2="18548"/>
                        <a14:foregroundMark x1="12600" y1="18468" x2="21893" y2="18387"/>
                        <a14:foregroundMark x1="12144" y1="18548" x2="11517" y2="23387"/>
                        <a14:foregroundMark x1="11403" y1="21694" x2="12030" y2="26613"/>
                        <a14:foregroundMark x1="11574" y1="25242" x2="12372" y2="28790"/>
                        <a14:foregroundMark x1="12315" y1="28306" x2="12999" y2="30161"/>
                        <a14:foregroundMark x1="12600" y1="29758" x2="14196" y2="31290"/>
                        <a14:foregroundMark x1="13569" y1="30565" x2="17275" y2="30242"/>
                        <a14:foregroundMark x1="14310" y1="30242" x2="17902" y2="30484"/>
                        <a14:foregroundMark x1="14994" y1="30806" x2="20867" y2="30806"/>
                        <a14:foregroundMark x1="17617" y1="30887" x2="22406" y2="30484"/>
                        <a14:foregroundMark x1="21779" y1="30484" x2="24287" y2="29758"/>
                        <a14:foregroundMark x1="21437" y1="29758" x2="23831" y2="28952"/>
                        <a14:foregroundMark x1="22748" y1="29274" x2="23660" y2="29032"/>
                        <a14:foregroundMark x1="23090" y1="29677" x2="26967" y2="27339"/>
                        <a14:foregroundMark x1="24401" y1="29274" x2="25029" y2="26048"/>
                        <a14:foregroundMark x1="23204" y1="18710" x2="24572" y2="22661"/>
                        <a14:foregroundMark x1="24116" y1="20645" x2="25998" y2="24113"/>
                        <a14:foregroundMark x1="25428" y1="22500" x2="25770" y2="25242"/>
                        <a14:foregroundMark x1="25086" y1="20968" x2="24515" y2="21855"/>
                        <a14:foregroundMark x1="23033" y1="18306" x2="24743" y2="20645"/>
                        <a14:foregroundMark x1="23717" y1="18226" x2="24857" y2="19677"/>
                        <a14:foregroundMark x1="22064" y1="17984" x2="23831" y2="18387"/>
                        <a14:foregroundMark x1="19099" y1="18387" x2="22634" y2="18226"/>
                        <a14:foregroundMark x1="14025" y1="18226" x2="21893" y2="18306"/>
                        <a14:foregroundMark x1="13170" y1="18226" x2="19099" y2="17984"/>
                        <a14:foregroundMark x1="14082" y1="18306" x2="17902" y2="18306"/>
                        <a14:foregroundMark x1="11688" y1="18306" x2="16249" y2="18387"/>
                        <a14:foregroundMark x1="11231" y1="18387" x2="15507" y2="18226"/>
                        <a14:foregroundMark x1="14139" y1="18226" x2="19498" y2="18065"/>
                        <a14:foregroundMark x1="19498" y1="18065" x2="21038" y2="18065"/>
                        <a14:foregroundMark x1="17446" y1="18548" x2="22349" y2="18065"/>
                        <a14:foregroundMark x1="20867" y1="18710" x2="25599" y2="18468"/>
                        <a14:foregroundMark x1="21266" y1="19677" x2="23375" y2="19516"/>
                        <a14:foregroundMark x1="30330" y1="42585" x2="31855" y2="42461"/>
                        <a14:foregroundMark x1="44942" y1="41717" x2="46693" y2="41774"/>
                        <a14:foregroundMark x1="39611" y1="44406" x2="42075" y2="44839"/>
                        <a14:foregroundMark x1="32326" y1="48065" x2="37058" y2="48065"/>
                        <a14:foregroundMark x1="33010" y1="48871" x2="39966" y2="48468"/>
                        <a14:foregroundMark x1="30730" y1="49355" x2="35690" y2="48952"/>
                        <a14:foregroundMark x1="31642" y1="52903" x2="38426" y2="52419"/>
                        <a14:foregroundMark x1="38875" y1="54219" x2="40536" y2="54113"/>
                        <a14:foregroundMark x1="54319" y1="56740" x2="56080" y2="56782"/>
                        <a14:foregroundMark x1="53288" y1="56715" x2="53892" y2="56729"/>
                        <a14:foregroundMark x1="55131" y1="56532" x2="56179" y2="56575"/>
                        <a14:foregroundMark x1="72919" y1="20000" x2="77024" y2="20000"/>
                        <a14:foregroundMark x1="74629" y1="20645" x2="77366" y2="20000"/>
                        <a14:foregroundMark x1="71551" y1="20000" x2="75257" y2="19274"/>
                        <a14:foregroundMark x1="74857" y1="19355" x2="80331" y2="18871"/>
                        <a14:foregroundMark x1="75200" y1="19194" x2="80331" y2="19194"/>
                        <a14:foregroundMark x1="78506" y1="19113" x2="80844" y2="19758"/>
                        <a14:foregroundMark x1="76454" y1="19677" x2="79076" y2="20161"/>
                        <a14:foregroundMark x1="75713" y1="19274" x2="81243" y2="20000"/>
                        <a14:foregroundMark x1="79418" y1="19597" x2="82554" y2="23065"/>
                        <a14:foregroundMark x1="81813" y1="21613" x2="82839" y2="26371"/>
                        <a14:foregroundMark x1="82041" y1="25000" x2="80559" y2="31129"/>
                        <a14:foregroundMark x1="81642" y1="28952" x2="78506" y2="31774"/>
                        <a14:foregroundMark x1="81357" y1="30968" x2="76682" y2="32581"/>
                        <a14:foregroundMark x1="49622" y1="42062" x2="61859" y2="42258"/>
                        <a14:foregroundMark x1="51767" y1="45242" x2="53364" y2="47581"/>
                        <a14:foregroundMark x1="51140" y1="47823" x2="52566" y2="51935"/>
                        <a14:foregroundMark x1="51995" y1="48952" x2="52109" y2="53468"/>
                        <a14:foregroundMark x1="50912" y1="50161" x2="51596" y2="53226"/>
                        <a14:foregroundMark x1="50798" y1="48952" x2="52166" y2="53065"/>
                        <a14:foregroundMark x1="51482" y1="49919" x2="54447" y2="54758"/>
                        <a14:foregroundMark x1="52908" y1="54032" x2="55929" y2="53468"/>
                        <a14:foregroundMark x1="52680" y1="53468" x2="55644" y2="51210"/>
                        <a14:foregroundMark x1="53820" y1="48468" x2="54561" y2="49032"/>
                        <a14:foregroundMark x1="52737" y1="46210" x2="56499" y2="48145"/>
                        <a14:foregroundMark x1="53820" y1="46613" x2="55872" y2="48145"/>
                        <a14:foregroundMark x1="53763" y1="46048" x2="57070" y2="49435"/>
                        <a14:foregroundMark x1="50285" y1="45161" x2="56899" y2="49919"/>
                        <a14:foregroundMark x1="50342" y1="49435" x2="54048" y2="50726"/>
                        <a14:backgroundMark x1="25713" y1="43871" x2="28620" y2="43871"/>
                        <a14:backgroundMark x1="35177" y1="42984" x2="73204" y2="45081"/>
                        <a14:backgroundMark x1="25884" y1="56694" x2="39225" y2="56210"/>
                        <a14:backgroundMark x1="39225" y1="56210" x2="46636" y2="56452"/>
                        <a14:backgroundMark x1="47149" y1="56694" x2="51824" y2="57097"/>
                        <a14:backgroundMark x1="58324" y1="57500" x2="74572" y2="57742"/>
                        <a14:backgroundMark x1="25713" y1="43952" x2="31072" y2="43952"/>
                        <a14:backgroundMark x1="33751" y1="43145" x2="36944" y2="43468"/>
                        <a14:backgroundMark x1="46180" y1="56613" x2="51995" y2="56774"/>
                        <a14:backgroundMark x1="51995" y1="56774" x2="52338" y2="56935"/>
                        <a14:backgroundMark x1="55929" y1="57097" x2="57754" y2="57339"/>
                        <a14:backgroundMark x1="52223" y1="57016" x2="53193" y2="56935"/>
                        <a14:backgroundMark x1="24686" y1="43790" x2="25998" y2="43952"/>
                        <a14:backgroundMark x1="31357" y1="43468" x2="32155" y2="43629"/>
                        <a14:backgroundMark x1="33295" y1="42661" x2="34436" y2="43226"/>
                        <a14:backgroundMark x1="61517" y1="44516" x2="34664" y2="42661"/>
                        <a14:backgroundMark x1="62657" y1="44113" x2="36830" y2="42742"/>
                        <a14:backgroundMark x1="42303" y1="42742" x2="49316" y2="42742"/>
                        <a14:backgroundMark x1="48461" y1="43145" x2="56499" y2="43790"/>
                        <a14:backgroundMark x1="51311" y1="43468" x2="60148" y2="44516"/>
                        <a14:backgroundMark x1="27366" y1="55726" x2="31072" y2="55806"/>
                        <a14:backgroundMark x1="30046" y1="55806" x2="33694" y2="55806"/>
                        <a14:backgroundMark x1="29190" y1="55403" x2="34208" y2="55484"/>
                        <a14:backgroundMark x1="37571" y1="55403" x2="43957" y2="55323"/>
                        <a14:backgroundMark x1="41619" y1="55645" x2="48575" y2="56290"/>
                        <a14:backgroundMark x1="38483" y1="55565" x2="34036" y2="55403"/>
                        <a14:backgroundMark x1="42246" y1="43468" x2="38027" y2="42984"/>
                        <a14:backgroundMark x1="39966" y1="42903" x2="44527" y2="42661"/>
                        <a14:backgroundMark x1="39738" y1="43145" x2="42018" y2="43145"/>
                        <a14:backgroundMark x1="57127" y1="56935" x2="61288" y2="57339"/>
                        <a14:backgroundMark x1="69726" y1="57903" x2="74059" y2="58065"/>
                        <a14:backgroundMark x1="73774" y1="58065" x2="74287" y2="58065"/>
                        <a14:backgroundMark x1="73147" y1="57419" x2="74914" y2="58145"/>
                        <a14:backgroundMark x1="25257" y1="43468" x2="29361" y2="43468"/>
                        <a14:backgroundMark x1="27765" y1="43306" x2="30046" y2="43226"/>
                        <a14:backgroundMark x1="26340" y1="56048" x2="30958" y2="55968"/>
                        <a14:backgroundMark x1="35234" y1="55565" x2="38312" y2="55484"/>
                        <a14:backgroundMark x1="37229" y1="55323" x2="34094" y2="55726"/>
                        <a14:backgroundMark x1="36374" y1="55484" x2="32041" y2="55484"/>
                        <a14:backgroundMark x1="37514" y1="55484" x2="32497" y2="56048"/>
                        <a14:backgroundMark x1="37058" y1="55403" x2="32668" y2="55645"/>
                        <a14:backgroundMark x1="36488" y1="43710" x2="39567" y2="43790"/>
                        <a14:backgroundMark x1="26055" y1="56371" x2="29590" y2="55968"/>
                        <a14:backgroundMark x1="25884" y1="55968" x2="29247" y2="55565"/>
                        <a14:backgroundMark x1="25884" y1="55806" x2="29818" y2="55645"/>
                        <a14:backgroundMark x1="33238" y1="55484" x2="36317" y2="55323"/>
                        <a14:backgroundMark x1="53193" y1="56935" x2="54333" y2="57500"/>
                        <a14:backgroundMark x1="53364" y1="57661" x2="53706" y2="57823"/>
                        <a14:backgroundMark x1="32782" y1="42661" x2="33409" y2="42903"/>
                        <a14:backgroundMark x1="38084" y1="42258" x2="40308" y2="42500"/>
                        <a14:backgroundMark x1="38597" y1="43226" x2="43957" y2="43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948"/>
          <a:stretch/>
        </p:blipFill>
        <p:spPr>
          <a:xfrm>
            <a:off x="1597970" y="894412"/>
            <a:ext cx="8996060" cy="5663552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C7EC2-8263-45E3-9276-764FD9EB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対応が難しいパターン</a:t>
            </a:r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F0651772-4F16-46C8-AEE6-A195F0A244AA}"/>
              </a:ext>
            </a:extLst>
          </p:cNvPr>
          <p:cNvSpPr/>
          <p:nvPr/>
        </p:nvSpPr>
        <p:spPr>
          <a:xfrm>
            <a:off x="235894" y="1625599"/>
            <a:ext cx="1362075" cy="1362075"/>
          </a:xfrm>
          <a:prstGeom prst="mathMultiply">
            <a:avLst>
              <a:gd name="adj1" fmla="val 1442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F564C-2E98-44D2-875B-ED9CCFDB6A5C}"/>
              </a:ext>
            </a:extLst>
          </p:cNvPr>
          <p:cNvSpPr/>
          <p:nvPr/>
        </p:nvSpPr>
        <p:spPr>
          <a:xfrm>
            <a:off x="4283174" y="2369987"/>
            <a:ext cx="3182856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元のパイプを消したら</a:t>
            </a:r>
            <a:br>
              <a:rPr lang="en-US" altLang="ja-JP" b="1" dirty="0">
                <a:solidFill>
                  <a:srgbClr val="FF0000"/>
                </a:solidFill>
              </a:rPr>
            </a:br>
            <a:r>
              <a:rPr lang="ja-JP" altLang="en-US" b="1" dirty="0">
                <a:solidFill>
                  <a:srgbClr val="FF0000"/>
                </a:solidFill>
              </a:rPr>
              <a:t>緑のカプセルが落ちてしまう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0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A62959-8CB6-4903-BA92-3AF3B098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ゲーム内容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D86379A1-4C51-4C10-B713-BC0BE6C01A3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152" y="2155128"/>
            <a:ext cx="773588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4">
            <a:extLst>
              <a:ext uri="{FF2B5EF4-FFF2-40B4-BE49-F238E27FC236}">
                <a16:creationId xmlns:a16="http://schemas.microsoft.com/office/drawing/2014/main" id="{E4F126FB-2CF3-4705-BA25-FA574553BCDD}"/>
              </a:ext>
            </a:extLst>
          </p:cNvPr>
          <p:cNvSpPr/>
          <p:nvPr/>
        </p:nvSpPr>
        <p:spPr>
          <a:xfrm>
            <a:off x="8900145" y="5631385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正しく誘導できたボールの</a:t>
            </a:r>
            <a:br>
              <a:rPr lang="en-US" altLang="ja-JP" sz="1600" b="1" dirty="0">
                <a:solidFill>
                  <a:schemeClr val="tx1"/>
                </a:solidFill>
              </a:rPr>
            </a:br>
            <a:r>
              <a:rPr lang="ja-JP" altLang="en-US" sz="1600" b="1" dirty="0">
                <a:solidFill>
                  <a:schemeClr val="tx1"/>
                </a:solidFill>
              </a:rPr>
              <a:t>個数がスコアになる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text3">
            <a:extLst>
              <a:ext uri="{FF2B5EF4-FFF2-40B4-BE49-F238E27FC236}">
                <a16:creationId xmlns:a16="http://schemas.microsoft.com/office/drawing/2014/main" id="{DC822CB6-513F-4A0C-93D6-20F900D03F46}"/>
              </a:ext>
            </a:extLst>
          </p:cNvPr>
          <p:cNvSpPr/>
          <p:nvPr/>
        </p:nvSpPr>
        <p:spPr>
          <a:xfrm>
            <a:off x="8900145" y="4418448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ボールと同じ色の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rgbClr val="FF0000"/>
                </a:solidFill>
              </a:rPr>
              <a:t>バケツに誘導</a:t>
            </a:r>
          </a:p>
        </p:txBody>
      </p:sp>
      <p:sp>
        <p:nvSpPr>
          <p:cNvPr id="6" name="text2">
            <a:extLst>
              <a:ext uri="{FF2B5EF4-FFF2-40B4-BE49-F238E27FC236}">
                <a16:creationId xmlns:a16="http://schemas.microsoft.com/office/drawing/2014/main" id="{68E92380-0643-4891-9804-76747162983E}"/>
              </a:ext>
            </a:extLst>
          </p:cNvPr>
          <p:cNvSpPr/>
          <p:nvPr/>
        </p:nvSpPr>
        <p:spPr>
          <a:xfrm>
            <a:off x="8900145" y="3205511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コントローラーを用いて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パイプを生成</a:t>
            </a:r>
          </a:p>
        </p:txBody>
      </p:sp>
      <p:sp>
        <p:nvSpPr>
          <p:cNvPr id="5" name="text1">
            <a:extLst>
              <a:ext uri="{FF2B5EF4-FFF2-40B4-BE49-F238E27FC236}">
                <a16:creationId xmlns:a16="http://schemas.microsoft.com/office/drawing/2014/main" id="{3A49CFDB-EE04-4D59-8143-B7C3DE746DA7}"/>
              </a:ext>
            </a:extLst>
          </p:cNvPr>
          <p:cNvSpPr/>
          <p:nvPr/>
        </p:nvSpPr>
        <p:spPr>
          <a:xfrm>
            <a:off x="8900145" y="1992574"/>
            <a:ext cx="291465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左から</a:t>
            </a:r>
            <a:r>
              <a:rPr kumimoji="1" lang="ja-JP" altLang="en-US" b="1" dirty="0">
                <a:solidFill>
                  <a:srgbClr val="0070C0"/>
                </a:solidFill>
              </a:rPr>
              <a:t>青</a:t>
            </a:r>
            <a:r>
              <a:rPr kumimoji="1" lang="ja-JP" altLang="en-US" b="1" dirty="0">
                <a:solidFill>
                  <a:srgbClr val="00BC04"/>
                </a:solidFill>
              </a:rPr>
              <a:t>緑</a:t>
            </a:r>
            <a:r>
              <a:rPr kumimoji="1" lang="ja-JP" altLang="en-US" b="1" dirty="0">
                <a:solidFill>
                  <a:srgbClr val="FF0000"/>
                </a:solidFill>
              </a:rPr>
              <a:t>赤</a:t>
            </a:r>
            <a:r>
              <a:rPr kumimoji="1" lang="ja-JP" altLang="en-US" b="1" dirty="0">
                <a:solidFill>
                  <a:schemeClr val="tx1"/>
                </a:solidFill>
              </a:rPr>
              <a:t>のボール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が流れてくる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D0E186B-56AB-4193-B32F-87FA95EC0F9A}"/>
              </a:ext>
            </a:extLst>
          </p:cNvPr>
          <p:cNvSpPr/>
          <p:nvPr/>
        </p:nvSpPr>
        <p:spPr>
          <a:xfrm>
            <a:off x="3010829" y="2233180"/>
            <a:ext cx="1304693" cy="49886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コネクタ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8D3F8FA-2DF9-4E61-BE4B-5F70DE0E1EFD}"/>
              </a:ext>
            </a:extLst>
          </p:cNvPr>
          <p:cNvSpPr/>
          <p:nvPr/>
        </p:nvSpPr>
        <p:spPr>
          <a:xfrm>
            <a:off x="6733053" y="2233180"/>
            <a:ext cx="1304693" cy="498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バケツ</a:t>
            </a:r>
          </a:p>
        </p:txBody>
      </p:sp>
    </p:spTree>
    <p:extLst>
      <p:ext uri="{BB962C8B-B14F-4D97-AF65-F5344CB8AC3E}">
        <p14:creationId xmlns:p14="http://schemas.microsoft.com/office/powerpoint/2010/main" val="19047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6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780AC2-8DDC-41D8-B9E5-C2BFA6BD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こまった こまった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57C16B-C18E-4F5D-B386-09DB7D79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本当に困ったのはここだけのお話</a:t>
            </a:r>
          </a:p>
        </p:txBody>
      </p:sp>
    </p:spTree>
    <p:extLst>
      <p:ext uri="{BB962C8B-B14F-4D97-AF65-F5344CB8AC3E}">
        <p14:creationId xmlns:p14="http://schemas.microsoft.com/office/powerpoint/2010/main" val="1199897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338235-DB92-4A81-B29B-0D4E7FE4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解決策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AC1DBF-6F9F-484E-86E9-6BD4469A3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94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656F5-59B5-4E5A-9A21-65AF3DDA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パイプを</a:t>
            </a:r>
            <a:r>
              <a:rPr kumimoji="1" lang="en-US" altLang="ja-JP" dirty="0"/>
              <a:t>4</a:t>
            </a:r>
            <a:r>
              <a:rPr kumimoji="1" lang="ja-JP" altLang="en-US" dirty="0"/>
              <a:t>分割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04CD624-9E37-4BD5-AA1E-7D39A01C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0"/>
          <a:stretch/>
        </p:blipFill>
        <p:spPr>
          <a:xfrm>
            <a:off x="1475715" y="818615"/>
            <a:ext cx="9240570" cy="5610925"/>
          </a:xfrm>
        </p:spPr>
      </p:pic>
    </p:spTree>
    <p:extLst>
      <p:ext uri="{BB962C8B-B14F-4D97-AF65-F5344CB8AC3E}">
        <p14:creationId xmlns:p14="http://schemas.microsoft.com/office/powerpoint/2010/main" val="33259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B656F5-59B5-4E5A-9A21-65AF3DDA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パイプを</a:t>
            </a:r>
            <a:r>
              <a:rPr kumimoji="1" lang="en-US" altLang="ja-JP" dirty="0"/>
              <a:t>4</a:t>
            </a:r>
            <a:r>
              <a:rPr kumimoji="1" lang="ja-JP" altLang="en-US" dirty="0"/>
              <a:t>分割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04CD624-9E37-4BD5-AA1E-7D39A01C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8"/>
          <a:stretch/>
        </p:blipFill>
        <p:spPr>
          <a:xfrm>
            <a:off x="1475715" y="807983"/>
            <a:ext cx="9240570" cy="5538496"/>
          </a:xfr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0624F04-CB73-450D-A7CA-2635BDDD121C}"/>
              </a:ext>
            </a:extLst>
          </p:cNvPr>
          <p:cNvSpPr/>
          <p:nvPr/>
        </p:nvSpPr>
        <p:spPr>
          <a:xfrm>
            <a:off x="4292599" y="2306636"/>
            <a:ext cx="320367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先に生成されていたパイプの</a:t>
            </a:r>
            <a:endParaRPr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先頭部分を削除する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円: 塗りつぶしなし 4">
            <a:extLst>
              <a:ext uri="{FF2B5EF4-FFF2-40B4-BE49-F238E27FC236}">
                <a16:creationId xmlns:a16="http://schemas.microsoft.com/office/drawing/2014/main" id="{9258DB50-D718-4D40-9EC4-94AA4D44F7FD}"/>
              </a:ext>
            </a:extLst>
          </p:cNvPr>
          <p:cNvSpPr/>
          <p:nvPr/>
        </p:nvSpPr>
        <p:spPr>
          <a:xfrm>
            <a:off x="326429" y="1731993"/>
            <a:ext cx="1149286" cy="1149286"/>
          </a:xfrm>
          <a:prstGeom prst="donut">
            <a:avLst>
              <a:gd name="adj" fmla="val 15023"/>
            </a:avLst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496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D301A-B7E8-492E-AA40-E1F6BDE3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完成図</a:t>
            </a:r>
          </a:p>
        </p:txBody>
      </p:sp>
      <p:pic>
        <p:nvPicPr>
          <p:cNvPr id="8" name="Build_10 2022.01.31 - 16.38.34.06">
            <a:hlinkClick r:id="" action="ppaction://media"/>
            <a:extLst>
              <a:ext uri="{FF2B5EF4-FFF2-40B4-BE49-F238E27FC236}">
                <a16:creationId xmlns:a16="http://schemas.microsoft.com/office/drawing/2014/main" id="{67DE2B32-0EB2-4558-B11D-258B9E38D6E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0532" y="1750930"/>
            <a:ext cx="8830936" cy="4967290"/>
          </a:xfrm>
        </p:spPr>
      </p:pic>
    </p:spTree>
    <p:extLst>
      <p:ext uri="{BB962C8B-B14F-4D97-AF65-F5344CB8AC3E}">
        <p14:creationId xmlns:p14="http://schemas.microsoft.com/office/powerpoint/2010/main" val="34651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9B098A-B693-48D9-B404-6E6886F2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完成図（斜め上から見たパイプ）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3C9A18E-085F-46AA-A17D-D4C5BE42B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0" y="1566203"/>
            <a:ext cx="9420520" cy="5299042"/>
          </a:xfrm>
        </p:spPr>
      </p:pic>
      <p:sp>
        <p:nvSpPr>
          <p:cNvPr id="6" name="上から見たプリン" descr="上から見たプリン">
            <a:extLst>
              <a:ext uri="{FF2B5EF4-FFF2-40B4-BE49-F238E27FC236}">
                <a16:creationId xmlns:a16="http://schemas.microsoft.com/office/drawing/2014/main" id="{E919D68C-EAB3-4164-A4C1-983F2F93A1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1223822" y="5976596"/>
            <a:ext cx="707010" cy="707010"/>
          </a:xfrm>
          <a:prstGeom prst="ellipse">
            <a:avLst/>
          </a:prstGeom>
          <a:solidFill>
            <a:srgbClr val="EFA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609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E0C598-39DE-450F-A785-53BC77B3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（余談）</a:t>
            </a:r>
            <a:r>
              <a:rPr kumimoji="1" lang="ja-JP" altLang="en-US" dirty="0"/>
              <a:t>パイプの状態遷移図</a:t>
            </a:r>
          </a:p>
        </p:txBody>
      </p:sp>
      <p:grpSp>
        <p:nvGrpSpPr>
          <p:cNvPr id="7" name="None">
            <a:extLst>
              <a:ext uri="{FF2B5EF4-FFF2-40B4-BE49-F238E27FC236}">
                <a16:creationId xmlns:a16="http://schemas.microsoft.com/office/drawing/2014/main" id="{FDC07752-EB20-4156-AFE1-6181D4857C4C}"/>
              </a:ext>
            </a:extLst>
          </p:cNvPr>
          <p:cNvGrpSpPr/>
          <p:nvPr/>
        </p:nvGrpSpPr>
        <p:grpSpPr>
          <a:xfrm>
            <a:off x="5077105" y="2000604"/>
            <a:ext cx="1367564" cy="1059878"/>
            <a:chOff x="5055070" y="1627045"/>
            <a:chExt cx="1367564" cy="1534799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E9FACB01-A13A-462D-ADC6-BCAA574D4C25}"/>
                </a:ext>
              </a:extLst>
            </p:cNvPr>
            <p:cNvSpPr/>
            <p:nvPr/>
          </p:nvSpPr>
          <p:spPr>
            <a:xfrm>
              <a:off x="5057076" y="1627045"/>
              <a:ext cx="1365558" cy="15347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E163052-C529-4FBD-A98A-39232203FCAA}"/>
                </a:ext>
              </a:extLst>
            </p:cNvPr>
            <p:cNvSpPr txBox="1"/>
            <p:nvPr/>
          </p:nvSpPr>
          <p:spPr>
            <a:xfrm>
              <a:off x="5055070" y="2019495"/>
              <a:ext cx="1367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>
                  <a:solidFill>
                    <a:schemeClr val="bg1"/>
                  </a:solidFill>
                </a:rPr>
                <a:t>None</a:t>
              </a:r>
              <a:endParaRPr kumimoji="1" lang="ja-JP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enerating">
            <a:extLst>
              <a:ext uri="{FF2B5EF4-FFF2-40B4-BE49-F238E27FC236}">
                <a16:creationId xmlns:a16="http://schemas.microsoft.com/office/drawing/2014/main" id="{B1DB01E8-C029-4BCF-A95C-E4FD15F64859}"/>
              </a:ext>
            </a:extLst>
          </p:cNvPr>
          <p:cNvGrpSpPr/>
          <p:nvPr/>
        </p:nvGrpSpPr>
        <p:grpSpPr>
          <a:xfrm>
            <a:off x="2678700" y="3380331"/>
            <a:ext cx="1912242" cy="1534799"/>
            <a:chOff x="4790920" y="1627045"/>
            <a:chExt cx="1912242" cy="1534799"/>
          </a:xfrm>
        </p:grpSpPr>
        <p:sp>
          <p:nvSpPr>
            <p:cNvPr id="46" name="四角形: 角を丸くする 45">
              <a:extLst>
                <a:ext uri="{FF2B5EF4-FFF2-40B4-BE49-F238E27FC236}">
                  <a16:creationId xmlns:a16="http://schemas.microsoft.com/office/drawing/2014/main" id="{D31795D6-340A-4493-A7EC-712D1F2E1F7B}"/>
                </a:ext>
              </a:extLst>
            </p:cNvPr>
            <p:cNvSpPr/>
            <p:nvPr/>
          </p:nvSpPr>
          <p:spPr>
            <a:xfrm>
              <a:off x="5057076" y="1627045"/>
              <a:ext cx="1365558" cy="15347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D085537C-4BD8-45FD-9724-CCE8154A7B67}"/>
                </a:ext>
              </a:extLst>
            </p:cNvPr>
            <p:cNvSpPr txBox="1"/>
            <p:nvPr/>
          </p:nvSpPr>
          <p:spPr>
            <a:xfrm>
              <a:off x="4790920" y="1859096"/>
              <a:ext cx="1912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</a:rPr>
                <a:t>Generating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B9273B7-5F05-472D-92F2-32B3CFC2B2F6}"/>
                </a:ext>
              </a:extLst>
            </p:cNvPr>
            <p:cNvSpPr txBox="1"/>
            <p:nvPr/>
          </p:nvSpPr>
          <p:spPr>
            <a:xfrm>
              <a:off x="5057076" y="2361682"/>
              <a:ext cx="1365558" cy="646331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err="1"/>
                <a:t>CreatePipe</a:t>
              </a:r>
              <a:br>
                <a:rPr kumimoji="1" lang="en-US" altLang="ja-JP" dirty="0"/>
              </a:br>
              <a:r>
                <a:rPr kumimoji="1" lang="en-US" altLang="ja-JP" dirty="0"/>
                <a:t>(Start)</a:t>
              </a:r>
              <a:endParaRPr kumimoji="1" lang="ja-JP" altLang="en-US" dirty="0"/>
            </a:p>
          </p:txBody>
        </p:sp>
      </p:grpSp>
      <p:grpSp>
        <p:nvGrpSpPr>
          <p:cNvPr id="49" name="Generated">
            <a:extLst>
              <a:ext uri="{FF2B5EF4-FFF2-40B4-BE49-F238E27FC236}">
                <a16:creationId xmlns:a16="http://schemas.microsoft.com/office/drawing/2014/main" id="{28A45BB7-EF1F-48F4-B54E-E4268B58E59A}"/>
              </a:ext>
            </a:extLst>
          </p:cNvPr>
          <p:cNvGrpSpPr/>
          <p:nvPr/>
        </p:nvGrpSpPr>
        <p:grpSpPr>
          <a:xfrm>
            <a:off x="4854149" y="5376496"/>
            <a:ext cx="1791552" cy="1042362"/>
            <a:chOff x="4843076" y="1627045"/>
            <a:chExt cx="1791552" cy="1534799"/>
          </a:xfrm>
        </p:grpSpPr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57946627-41C5-4209-BF71-C9EFFEA5AF34}"/>
                </a:ext>
              </a:extLst>
            </p:cNvPr>
            <p:cNvSpPr/>
            <p:nvPr/>
          </p:nvSpPr>
          <p:spPr>
            <a:xfrm>
              <a:off x="5057076" y="1627045"/>
              <a:ext cx="1365558" cy="15347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481B749-9A5B-4E2C-9AE8-A41C2102C873}"/>
                </a:ext>
              </a:extLst>
            </p:cNvPr>
            <p:cNvSpPr txBox="1"/>
            <p:nvPr/>
          </p:nvSpPr>
          <p:spPr>
            <a:xfrm>
              <a:off x="4843076" y="2087476"/>
              <a:ext cx="1791552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</a:rPr>
                <a:t>Generated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Destroying">
            <a:extLst>
              <a:ext uri="{FF2B5EF4-FFF2-40B4-BE49-F238E27FC236}">
                <a16:creationId xmlns:a16="http://schemas.microsoft.com/office/drawing/2014/main" id="{E850BB79-7ECC-4606-A470-3FF5C152CCAC}"/>
              </a:ext>
            </a:extLst>
          </p:cNvPr>
          <p:cNvGrpSpPr/>
          <p:nvPr/>
        </p:nvGrpSpPr>
        <p:grpSpPr>
          <a:xfrm>
            <a:off x="7122027" y="3413094"/>
            <a:ext cx="1593348" cy="1534799"/>
            <a:chOff x="4942178" y="1627045"/>
            <a:chExt cx="1593348" cy="1534799"/>
          </a:xfrm>
        </p:grpSpPr>
        <p:sp>
          <p:nvSpPr>
            <p:cNvPr id="54" name="四角形: 角を丸くする 53">
              <a:extLst>
                <a:ext uri="{FF2B5EF4-FFF2-40B4-BE49-F238E27FC236}">
                  <a16:creationId xmlns:a16="http://schemas.microsoft.com/office/drawing/2014/main" id="{E0BC0DBA-BF58-40E2-B829-8F98A01B0106}"/>
                </a:ext>
              </a:extLst>
            </p:cNvPr>
            <p:cNvSpPr/>
            <p:nvPr/>
          </p:nvSpPr>
          <p:spPr>
            <a:xfrm>
              <a:off x="5057076" y="1627045"/>
              <a:ext cx="1365558" cy="15347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62381C5B-FB34-464D-A489-53C15FAAE0A1}"/>
                </a:ext>
              </a:extLst>
            </p:cNvPr>
            <p:cNvSpPr txBox="1"/>
            <p:nvPr/>
          </p:nvSpPr>
          <p:spPr>
            <a:xfrm>
              <a:off x="4942178" y="1859205"/>
              <a:ext cx="15933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</a:rPr>
                <a:t>Destroying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F7B1B5A-7F0E-4E0D-BDD1-827B2B849CCD}"/>
                </a:ext>
              </a:extLst>
            </p:cNvPr>
            <p:cNvSpPr txBox="1"/>
            <p:nvPr/>
          </p:nvSpPr>
          <p:spPr>
            <a:xfrm>
              <a:off x="4990109" y="2361682"/>
              <a:ext cx="14994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err="1"/>
                <a:t>DestroyPipe</a:t>
              </a:r>
              <a:br>
                <a:rPr kumimoji="1" lang="en-US" altLang="ja-JP" dirty="0"/>
              </a:br>
              <a:r>
                <a:rPr kumimoji="1" lang="en-US" altLang="ja-JP" dirty="0"/>
                <a:t>(Start)</a:t>
              </a:r>
              <a:endParaRPr kumimoji="1"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96ED4CC3-6A5C-44FA-B714-C323D3DEE2F6}"/>
              </a:ext>
            </a:extLst>
          </p:cNvPr>
          <p:cNvGrpSpPr/>
          <p:nvPr/>
        </p:nvGrpSpPr>
        <p:grpSpPr>
          <a:xfrm>
            <a:off x="3720490" y="2893416"/>
            <a:ext cx="1939892" cy="833403"/>
            <a:chOff x="3720490" y="2893416"/>
            <a:chExt cx="1939892" cy="833403"/>
          </a:xfrm>
        </p:grpSpPr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A9498B9E-8437-49C4-8729-5F58B508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3796" y="2893416"/>
              <a:ext cx="957471" cy="833403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CB80B8F9-DBA2-4EDD-8B2F-125523BB6AA1}"/>
                </a:ext>
              </a:extLst>
            </p:cNvPr>
            <p:cNvSpPr txBox="1"/>
            <p:nvPr/>
          </p:nvSpPr>
          <p:spPr>
            <a:xfrm>
              <a:off x="3720490" y="2924527"/>
              <a:ext cx="19398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T</a:t>
              </a:r>
              <a:endParaRPr kumimoji="1" lang="ja-JP" altLang="en-US" dirty="0"/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33562FAC-8471-4969-89C0-6ABCB463F713}"/>
              </a:ext>
            </a:extLst>
          </p:cNvPr>
          <p:cNvGrpSpPr/>
          <p:nvPr/>
        </p:nvGrpSpPr>
        <p:grpSpPr>
          <a:xfrm>
            <a:off x="2907744" y="4664134"/>
            <a:ext cx="2373523" cy="844587"/>
            <a:chOff x="2907744" y="4664134"/>
            <a:chExt cx="2373523" cy="844587"/>
          </a:xfrm>
        </p:grpSpPr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C74F0319-EDF2-4C17-BD72-3F85F3C7573F}"/>
                </a:ext>
              </a:extLst>
            </p:cNvPr>
            <p:cNvCxnSpPr>
              <a:cxnSpLocks/>
            </p:cNvCxnSpPr>
            <p:nvPr/>
          </p:nvCxnSpPr>
          <p:spPr>
            <a:xfrm>
              <a:off x="4323796" y="4664134"/>
              <a:ext cx="957471" cy="844587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CB9F8669-863F-4FA6-B88E-1E6F2BF68951}"/>
                </a:ext>
              </a:extLst>
            </p:cNvPr>
            <p:cNvSpPr txBox="1"/>
            <p:nvPr/>
          </p:nvSpPr>
          <p:spPr>
            <a:xfrm>
              <a:off x="2907744" y="5126860"/>
              <a:ext cx="19553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err="1"/>
                <a:t>CreatePipe</a:t>
              </a:r>
              <a:r>
                <a:rPr kumimoji="1" lang="en-US" altLang="ja-JP" dirty="0"/>
                <a:t> (End)</a:t>
              </a:r>
              <a:endParaRPr kumimoji="1" lang="ja-JP" altLang="en-US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2E46DDD-1ADA-476A-B805-BE506EF65FF5}"/>
              </a:ext>
            </a:extLst>
          </p:cNvPr>
          <p:cNvGrpSpPr/>
          <p:nvPr/>
        </p:nvGrpSpPr>
        <p:grpSpPr>
          <a:xfrm>
            <a:off x="6218582" y="2808729"/>
            <a:ext cx="2656783" cy="918089"/>
            <a:chOff x="6218582" y="2808729"/>
            <a:chExt cx="2656783" cy="918089"/>
          </a:xfrm>
        </p:grpSpPr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944EBB7E-C6F0-4F0A-8E80-D63B968BBC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8582" y="2893416"/>
              <a:ext cx="1057119" cy="833402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43E683AB-4305-412D-A3D5-C401D619F659}"/>
                </a:ext>
              </a:extLst>
            </p:cNvPr>
            <p:cNvSpPr txBox="1"/>
            <p:nvPr/>
          </p:nvSpPr>
          <p:spPr>
            <a:xfrm>
              <a:off x="6796964" y="2808729"/>
              <a:ext cx="20784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err="1"/>
                <a:t>DestroyPipe</a:t>
              </a:r>
              <a:r>
                <a:rPr kumimoji="1" lang="en-US" altLang="ja-JP" dirty="0"/>
                <a:t> (</a:t>
              </a:r>
              <a:r>
                <a:rPr lang="en-US" altLang="ja-JP" dirty="0"/>
                <a:t>End)</a:t>
              </a:r>
              <a:endParaRPr kumimoji="1" lang="ja-JP" altLang="en-US" dirty="0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52F53CA5-1EF2-47E9-BF30-7976BEAFC180}"/>
              </a:ext>
            </a:extLst>
          </p:cNvPr>
          <p:cNvGrpSpPr/>
          <p:nvPr/>
        </p:nvGrpSpPr>
        <p:grpSpPr>
          <a:xfrm>
            <a:off x="4656841" y="3696156"/>
            <a:ext cx="2396142" cy="439915"/>
            <a:chOff x="4656841" y="3696156"/>
            <a:chExt cx="2396142" cy="439915"/>
          </a:xfrm>
        </p:grpSpPr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EE628A2-7593-4007-A2B7-FA8CB093F32B}"/>
                </a:ext>
              </a:extLst>
            </p:cNvPr>
            <p:cNvSpPr txBox="1"/>
            <p:nvPr/>
          </p:nvSpPr>
          <p:spPr>
            <a:xfrm>
              <a:off x="4710048" y="3696156"/>
              <a:ext cx="2179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F</a:t>
              </a: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F48B4B1A-E98D-4FC5-9691-4321A3F5C2CF}"/>
                </a:ext>
              </a:extLst>
            </p:cNvPr>
            <p:cNvCxnSpPr>
              <a:cxnSpLocks/>
            </p:cNvCxnSpPr>
            <p:nvPr/>
          </p:nvCxnSpPr>
          <p:spPr>
            <a:xfrm>
              <a:off x="4656841" y="4119730"/>
              <a:ext cx="2396142" cy="16341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291B742-616C-458D-8B20-D1B1B16E7E0F}"/>
              </a:ext>
            </a:extLst>
          </p:cNvPr>
          <p:cNvGrpSpPr/>
          <p:nvPr/>
        </p:nvGrpSpPr>
        <p:grpSpPr>
          <a:xfrm>
            <a:off x="4546514" y="4394418"/>
            <a:ext cx="2424734" cy="377050"/>
            <a:chOff x="4546514" y="4394418"/>
            <a:chExt cx="2424734" cy="377050"/>
          </a:xfrm>
        </p:grpSpPr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BE785C05-7E1C-4759-9EB9-6844AC69CC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6514" y="4394418"/>
              <a:ext cx="2424734" cy="3080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618B5AAD-E6A7-4654-AED9-20CA824FD605}"/>
                </a:ext>
              </a:extLst>
            </p:cNvPr>
            <p:cNvSpPr txBox="1"/>
            <p:nvPr/>
          </p:nvSpPr>
          <p:spPr>
            <a:xfrm>
              <a:off x="4824833" y="4402136"/>
              <a:ext cx="19398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T</a:t>
              </a:r>
              <a:endParaRPr kumimoji="1" lang="ja-JP" altLang="en-US" dirty="0"/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DD416D3E-5460-420A-8849-F4D4A2BF0254}"/>
              </a:ext>
            </a:extLst>
          </p:cNvPr>
          <p:cNvGrpSpPr/>
          <p:nvPr/>
        </p:nvGrpSpPr>
        <p:grpSpPr>
          <a:xfrm>
            <a:off x="5794779" y="4664133"/>
            <a:ext cx="2179399" cy="844588"/>
            <a:chOff x="5794779" y="4664133"/>
            <a:chExt cx="2179399" cy="844588"/>
          </a:xfrm>
        </p:grpSpPr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FC0AFE41-E36C-4335-ADFB-D0C2D1E13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8582" y="4664133"/>
              <a:ext cx="1057119" cy="84458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40419EB-D694-41EA-B247-AD69EDB1AFB3}"/>
                </a:ext>
              </a:extLst>
            </p:cNvPr>
            <p:cNvSpPr txBox="1"/>
            <p:nvPr/>
          </p:nvSpPr>
          <p:spPr>
            <a:xfrm>
              <a:off x="5794779" y="5065619"/>
              <a:ext cx="2179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F</a:t>
              </a: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8AD4220-FBC1-45D5-8416-56A383A03503}"/>
              </a:ext>
            </a:extLst>
          </p:cNvPr>
          <p:cNvGrpSpPr/>
          <p:nvPr/>
        </p:nvGrpSpPr>
        <p:grpSpPr>
          <a:xfrm>
            <a:off x="5438775" y="1619727"/>
            <a:ext cx="1016889" cy="380877"/>
            <a:chOff x="5438775" y="1619727"/>
            <a:chExt cx="1016889" cy="380877"/>
          </a:xfrm>
        </p:grpSpPr>
        <p:sp>
          <p:nvSpPr>
            <p:cNvPr id="9" name="矢印: 下カーブ 8">
              <a:extLst>
                <a:ext uri="{FF2B5EF4-FFF2-40B4-BE49-F238E27FC236}">
                  <a16:creationId xmlns:a16="http://schemas.microsoft.com/office/drawing/2014/main" id="{D948EFA4-F4A8-4AD5-A424-59B31A73CE48}"/>
                </a:ext>
              </a:extLst>
            </p:cNvPr>
            <p:cNvSpPr/>
            <p:nvPr/>
          </p:nvSpPr>
          <p:spPr>
            <a:xfrm>
              <a:off x="5438775" y="1625599"/>
              <a:ext cx="657225" cy="375005"/>
            </a:xfrm>
            <a:prstGeom prst="curved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3A71B8E9-009D-42F2-A31A-8D9B972A9BE9}"/>
                </a:ext>
              </a:extLst>
            </p:cNvPr>
            <p:cNvSpPr txBox="1"/>
            <p:nvPr/>
          </p:nvSpPr>
          <p:spPr>
            <a:xfrm>
              <a:off x="6004758" y="1619727"/>
              <a:ext cx="450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F1E9603-5422-48DC-B9EC-287F1611F022}"/>
              </a:ext>
            </a:extLst>
          </p:cNvPr>
          <p:cNvGrpSpPr/>
          <p:nvPr/>
        </p:nvGrpSpPr>
        <p:grpSpPr>
          <a:xfrm>
            <a:off x="5409926" y="6285519"/>
            <a:ext cx="997263" cy="475368"/>
            <a:chOff x="5409926" y="6285519"/>
            <a:chExt cx="997263" cy="475368"/>
          </a:xfrm>
        </p:grpSpPr>
        <p:sp>
          <p:nvSpPr>
            <p:cNvPr id="65" name="矢印: 下カーブ 64">
              <a:extLst>
                <a:ext uri="{FF2B5EF4-FFF2-40B4-BE49-F238E27FC236}">
                  <a16:creationId xmlns:a16="http://schemas.microsoft.com/office/drawing/2014/main" id="{28311A97-F1B3-4C1E-B411-9460F95F4455}"/>
                </a:ext>
              </a:extLst>
            </p:cNvPr>
            <p:cNvSpPr/>
            <p:nvPr/>
          </p:nvSpPr>
          <p:spPr>
            <a:xfrm rot="10800000">
              <a:off x="5409926" y="6285519"/>
              <a:ext cx="668725" cy="369331"/>
            </a:xfrm>
            <a:prstGeom prst="curved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A9C25081-5C61-466A-94D4-480263F276CD}"/>
                </a:ext>
              </a:extLst>
            </p:cNvPr>
            <p:cNvSpPr txBox="1"/>
            <p:nvPr/>
          </p:nvSpPr>
          <p:spPr>
            <a:xfrm>
              <a:off x="5956283" y="6391555"/>
              <a:ext cx="450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T</a:t>
              </a:r>
              <a:endParaRPr kumimoji="1" lang="ja-JP" altLang="en-US" dirty="0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A9EF9F3-51D9-46F1-96CE-B3299B259A7A}"/>
              </a:ext>
            </a:extLst>
          </p:cNvPr>
          <p:cNvGrpSpPr/>
          <p:nvPr/>
        </p:nvGrpSpPr>
        <p:grpSpPr>
          <a:xfrm>
            <a:off x="8620676" y="3829373"/>
            <a:ext cx="788910" cy="657225"/>
            <a:chOff x="8620676" y="3829373"/>
            <a:chExt cx="788910" cy="657225"/>
          </a:xfrm>
        </p:grpSpPr>
        <p:sp>
          <p:nvSpPr>
            <p:cNvPr id="69" name="矢印: 下カーブ 68">
              <a:extLst>
                <a:ext uri="{FF2B5EF4-FFF2-40B4-BE49-F238E27FC236}">
                  <a16:creationId xmlns:a16="http://schemas.microsoft.com/office/drawing/2014/main" id="{D89B9BFA-53B8-403A-A63C-C5A7F3640A0F}"/>
                </a:ext>
              </a:extLst>
            </p:cNvPr>
            <p:cNvSpPr/>
            <p:nvPr/>
          </p:nvSpPr>
          <p:spPr>
            <a:xfrm rot="5206459" flipH="1">
              <a:off x="8479566" y="3970483"/>
              <a:ext cx="657225" cy="375005"/>
            </a:xfrm>
            <a:prstGeom prst="curved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880E01-18B1-4B64-87C6-7E5A417DA19C}"/>
                </a:ext>
              </a:extLst>
            </p:cNvPr>
            <p:cNvSpPr txBox="1"/>
            <p:nvPr/>
          </p:nvSpPr>
          <p:spPr>
            <a:xfrm>
              <a:off x="8958680" y="3963064"/>
              <a:ext cx="450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0FB63E6-BA06-48B1-A11B-86385039355E}"/>
              </a:ext>
            </a:extLst>
          </p:cNvPr>
          <p:cNvGrpSpPr/>
          <p:nvPr/>
        </p:nvGrpSpPr>
        <p:grpSpPr>
          <a:xfrm>
            <a:off x="2069488" y="3845309"/>
            <a:ext cx="800275" cy="657225"/>
            <a:chOff x="2069488" y="3845309"/>
            <a:chExt cx="800275" cy="657225"/>
          </a:xfrm>
        </p:grpSpPr>
        <p:sp>
          <p:nvSpPr>
            <p:cNvPr id="68" name="矢印: 下カーブ 67">
              <a:extLst>
                <a:ext uri="{FF2B5EF4-FFF2-40B4-BE49-F238E27FC236}">
                  <a16:creationId xmlns:a16="http://schemas.microsoft.com/office/drawing/2014/main" id="{88C10588-4F19-41DA-ABB2-4F6CDE8201F8}"/>
                </a:ext>
              </a:extLst>
            </p:cNvPr>
            <p:cNvSpPr/>
            <p:nvPr/>
          </p:nvSpPr>
          <p:spPr>
            <a:xfrm rot="16200000" flipH="1">
              <a:off x="2353648" y="3986419"/>
              <a:ext cx="657225" cy="375005"/>
            </a:xfrm>
            <a:prstGeom prst="curved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729B72E7-3C94-4A68-945E-DE0620F18D92}"/>
                </a:ext>
              </a:extLst>
            </p:cNvPr>
            <p:cNvSpPr txBox="1"/>
            <p:nvPr/>
          </p:nvSpPr>
          <p:spPr>
            <a:xfrm>
              <a:off x="2069488" y="3956681"/>
              <a:ext cx="450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T</a:t>
              </a:r>
              <a:endParaRPr kumimoji="1" lang="ja-JP" altLang="en-US" dirty="0"/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5AA282D-194A-48EF-B30A-667832406A40}"/>
              </a:ext>
            </a:extLst>
          </p:cNvPr>
          <p:cNvSpPr txBox="1"/>
          <p:nvPr/>
        </p:nvSpPr>
        <p:spPr>
          <a:xfrm>
            <a:off x="9924707" y="5825067"/>
            <a:ext cx="1895586" cy="83099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T : </a:t>
            </a:r>
            <a:r>
              <a:rPr kumimoji="1" lang="ja-JP" altLang="en-US" sz="2400" dirty="0"/>
              <a:t>導通</a:t>
            </a:r>
            <a:endParaRPr kumimoji="1" lang="en-US" altLang="ja-JP" sz="2400" dirty="0"/>
          </a:p>
          <a:p>
            <a:r>
              <a:rPr lang="en-US" altLang="ja-JP" sz="2400" dirty="0"/>
              <a:t>F : </a:t>
            </a:r>
            <a:r>
              <a:rPr lang="ja-JP" altLang="en-US" sz="2400" dirty="0"/>
              <a:t>非導通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15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E0C598-39DE-450F-A785-53BC77B3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（余談）</a:t>
            </a:r>
            <a:r>
              <a:rPr kumimoji="1" lang="ja-JP" altLang="en-US" dirty="0"/>
              <a:t>パイプの状態遷移図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E9FACB01-A13A-462D-ADC6-BCAA574D4C25}"/>
              </a:ext>
            </a:extLst>
          </p:cNvPr>
          <p:cNvSpPr/>
          <p:nvPr/>
        </p:nvSpPr>
        <p:spPr>
          <a:xfrm>
            <a:off x="5079111" y="2000604"/>
            <a:ext cx="1365558" cy="105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E163052-C529-4FBD-A98A-39232203FCAA}"/>
              </a:ext>
            </a:extLst>
          </p:cNvPr>
          <p:cNvSpPr txBox="1"/>
          <p:nvPr/>
        </p:nvSpPr>
        <p:spPr>
          <a:xfrm>
            <a:off x="5077105" y="2271616"/>
            <a:ext cx="1367564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None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D31795D6-340A-4493-A7EC-712D1F2E1F7B}"/>
              </a:ext>
            </a:extLst>
          </p:cNvPr>
          <p:cNvSpPr/>
          <p:nvPr/>
        </p:nvSpPr>
        <p:spPr>
          <a:xfrm>
            <a:off x="2944856" y="3380331"/>
            <a:ext cx="1365558" cy="1534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085537C-4BD8-45FD-9724-CCE8154A7B67}"/>
              </a:ext>
            </a:extLst>
          </p:cNvPr>
          <p:cNvSpPr txBox="1"/>
          <p:nvPr/>
        </p:nvSpPr>
        <p:spPr>
          <a:xfrm>
            <a:off x="2678700" y="3612382"/>
            <a:ext cx="1912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bg1"/>
                </a:solidFill>
              </a:rPr>
              <a:t>Generating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B9273B7-5F05-472D-92F2-32B3CFC2B2F6}"/>
              </a:ext>
            </a:extLst>
          </p:cNvPr>
          <p:cNvSpPr txBox="1"/>
          <p:nvPr/>
        </p:nvSpPr>
        <p:spPr>
          <a:xfrm>
            <a:off x="2944856" y="4114968"/>
            <a:ext cx="1365558" cy="646331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CreatePipe</a:t>
            </a:r>
            <a:br>
              <a:rPr kumimoji="1" lang="en-US" altLang="ja-JP" dirty="0"/>
            </a:br>
            <a:r>
              <a:rPr kumimoji="1" lang="en-US" altLang="ja-JP" dirty="0"/>
              <a:t>(Start)</a:t>
            </a:r>
            <a:endParaRPr kumimoji="1" lang="ja-JP" altLang="en-US" dirty="0"/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57946627-41C5-4209-BF71-C9EFFEA5AF34}"/>
              </a:ext>
            </a:extLst>
          </p:cNvPr>
          <p:cNvSpPr/>
          <p:nvPr/>
        </p:nvSpPr>
        <p:spPr>
          <a:xfrm>
            <a:off x="5068149" y="5376496"/>
            <a:ext cx="1365558" cy="1042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481B749-9A5B-4E2C-9AE8-A41C2102C873}"/>
              </a:ext>
            </a:extLst>
          </p:cNvPr>
          <p:cNvSpPr txBox="1"/>
          <p:nvPr/>
        </p:nvSpPr>
        <p:spPr>
          <a:xfrm>
            <a:off x="4854149" y="5689199"/>
            <a:ext cx="1791552" cy="27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bg1"/>
                </a:solidFill>
              </a:rPr>
              <a:t>Generated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E0BC0DBA-BF58-40E2-B829-8F98A01B0106}"/>
              </a:ext>
            </a:extLst>
          </p:cNvPr>
          <p:cNvSpPr/>
          <p:nvPr/>
        </p:nvSpPr>
        <p:spPr>
          <a:xfrm>
            <a:off x="7236925" y="3413094"/>
            <a:ext cx="1365558" cy="1534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2381C5B-FB34-464D-A489-53C15FAAE0A1}"/>
              </a:ext>
            </a:extLst>
          </p:cNvPr>
          <p:cNvSpPr txBox="1"/>
          <p:nvPr/>
        </p:nvSpPr>
        <p:spPr>
          <a:xfrm>
            <a:off x="7122027" y="3645254"/>
            <a:ext cx="1593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bg1"/>
                </a:solidFill>
              </a:rPr>
              <a:t>Destroying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F7B1B5A-7F0E-4E0D-BDD1-827B2B849CCD}"/>
              </a:ext>
            </a:extLst>
          </p:cNvPr>
          <p:cNvSpPr txBox="1"/>
          <p:nvPr/>
        </p:nvSpPr>
        <p:spPr>
          <a:xfrm>
            <a:off x="7169958" y="4147731"/>
            <a:ext cx="14994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DestroyPipe</a:t>
            </a:r>
            <a:br>
              <a:rPr kumimoji="1" lang="en-US" altLang="ja-JP" dirty="0"/>
            </a:br>
            <a:r>
              <a:rPr kumimoji="1" lang="en-US" altLang="ja-JP" dirty="0"/>
              <a:t>(Start)</a:t>
            </a:r>
            <a:endParaRPr kumimoji="1" lang="ja-JP" altLang="en-US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A9498B9E-8437-49C4-8729-5F58B5083A4D}"/>
              </a:ext>
            </a:extLst>
          </p:cNvPr>
          <p:cNvCxnSpPr>
            <a:cxnSpLocks/>
          </p:cNvCxnSpPr>
          <p:nvPr/>
        </p:nvCxnSpPr>
        <p:spPr>
          <a:xfrm flipH="1">
            <a:off x="4323796" y="2893416"/>
            <a:ext cx="957471" cy="833403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B80B8F9-DBA2-4EDD-8B2F-125523BB6AA1}"/>
              </a:ext>
            </a:extLst>
          </p:cNvPr>
          <p:cNvSpPr txBox="1"/>
          <p:nvPr/>
        </p:nvSpPr>
        <p:spPr>
          <a:xfrm>
            <a:off x="3720490" y="2924527"/>
            <a:ext cx="1939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74F0319-EDF2-4C17-BD72-3F85F3C7573F}"/>
              </a:ext>
            </a:extLst>
          </p:cNvPr>
          <p:cNvCxnSpPr>
            <a:cxnSpLocks/>
          </p:cNvCxnSpPr>
          <p:nvPr/>
        </p:nvCxnSpPr>
        <p:spPr>
          <a:xfrm>
            <a:off x="4323796" y="4664134"/>
            <a:ext cx="957471" cy="844587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B9F8669-863F-4FA6-B88E-1E6F2BF68951}"/>
              </a:ext>
            </a:extLst>
          </p:cNvPr>
          <p:cNvSpPr txBox="1"/>
          <p:nvPr/>
        </p:nvSpPr>
        <p:spPr>
          <a:xfrm>
            <a:off x="2907744" y="5126860"/>
            <a:ext cx="1955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CreatePipe</a:t>
            </a:r>
            <a:r>
              <a:rPr kumimoji="1" lang="en-US" altLang="ja-JP" dirty="0"/>
              <a:t> (End)</a:t>
            </a:r>
            <a:endParaRPr kumimoji="1" lang="ja-JP" altLang="en-US" dirty="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944EBB7E-C6F0-4F0A-8E80-D63B968BBC0D}"/>
              </a:ext>
            </a:extLst>
          </p:cNvPr>
          <p:cNvCxnSpPr>
            <a:cxnSpLocks/>
          </p:cNvCxnSpPr>
          <p:nvPr/>
        </p:nvCxnSpPr>
        <p:spPr>
          <a:xfrm flipH="1" flipV="1">
            <a:off x="6218582" y="2893416"/>
            <a:ext cx="1057119" cy="833402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3E683AB-4305-412D-A3D5-C401D619F659}"/>
              </a:ext>
            </a:extLst>
          </p:cNvPr>
          <p:cNvSpPr txBox="1"/>
          <p:nvPr/>
        </p:nvSpPr>
        <p:spPr>
          <a:xfrm>
            <a:off x="6796964" y="2808729"/>
            <a:ext cx="20784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DestroyPipe</a:t>
            </a:r>
            <a:r>
              <a:rPr kumimoji="1" lang="en-US" altLang="ja-JP" dirty="0"/>
              <a:t> (</a:t>
            </a:r>
            <a:r>
              <a:rPr lang="en-US" altLang="ja-JP" dirty="0"/>
              <a:t>End)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EE628A2-7593-4007-A2B7-FA8CB093F32B}"/>
              </a:ext>
            </a:extLst>
          </p:cNvPr>
          <p:cNvSpPr txBox="1"/>
          <p:nvPr/>
        </p:nvSpPr>
        <p:spPr>
          <a:xfrm>
            <a:off x="4710048" y="3696156"/>
            <a:ext cx="21793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F</a:t>
            </a: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F48B4B1A-E98D-4FC5-9691-4321A3F5C2CF}"/>
              </a:ext>
            </a:extLst>
          </p:cNvPr>
          <p:cNvCxnSpPr>
            <a:cxnSpLocks/>
          </p:cNvCxnSpPr>
          <p:nvPr/>
        </p:nvCxnSpPr>
        <p:spPr>
          <a:xfrm>
            <a:off x="4656841" y="4119730"/>
            <a:ext cx="2396142" cy="16341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BE785C05-7E1C-4759-9EB9-6844AC69CC8D}"/>
              </a:ext>
            </a:extLst>
          </p:cNvPr>
          <p:cNvCxnSpPr>
            <a:cxnSpLocks/>
          </p:cNvCxnSpPr>
          <p:nvPr/>
        </p:nvCxnSpPr>
        <p:spPr>
          <a:xfrm flipH="1" flipV="1">
            <a:off x="4546514" y="4394418"/>
            <a:ext cx="2424734" cy="30808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18B5AAD-E6A7-4654-AED9-20CA824FD605}"/>
              </a:ext>
            </a:extLst>
          </p:cNvPr>
          <p:cNvSpPr txBox="1"/>
          <p:nvPr/>
        </p:nvSpPr>
        <p:spPr>
          <a:xfrm>
            <a:off x="4824833" y="4402136"/>
            <a:ext cx="1939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C0AFE41-E36C-4335-ADFB-D0C2D1E13150}"/>
              </a:ext>
            </a:extLst>
          </p:cNvPr>
          <p:cNvCxnSpPr>
            <a:cxnSpLocks/>
          </p:cNvCxnSpPr>
          <p:nvPr/>
        </p:nvCxnSpPr>
        <p:spPr>
          <a:xfrm flipV="1">
            <a:off x="6218582" y="4664133"/>
            <a:ext cx="1057119" cy="844588"/>
          </a:xfrm>
          <a:prstGeom prst="straightConnector1">
            <a:avLst/>
          </a:prstGeom>
          <a:ln w="7620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440419EB-D694-41EA-B247-AD69EDB1AFB3}"/>
              </a:ext>
            </a:extLst>
          </p:cNvPr>
          <p:cNvSpPr txBox="1"/>
          <p:nvPr/>
        </p:nvSpPr>
        <p:spPr>
          <a:xfrm>
            <a:off x="5794779" y="5065619"/>
            <a:ext cx="21793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F</a:t>
            </a:r>
          </a:p>
        </p:txBody>
      </p:sp>
      <p:sp>
        <p:nvSpPr>
          <p:cNvPr id="9" name="矢印: 下カーブ 8">
            <a:extLst>
              <a:ext uri="{FF2B5EF4-FFF2-40B4-BE49-F238E27FC236}">
                <a16:creationId xmlns:a16="http://schemas.microsoft.com/office/drawing/2014/main" id="{D948EFA4-F4A8-4AD5-A424-59B31A73CE48}"/>
              </a:ext>
            </a:extLst>
          </p:cNvPr>
          <p:cNvSpPr/>
          <p:nvPr/>
        </p:nvSpPr>
        <p:spPr>
          <a:xfrm>
            <a:off x="5438775" y="1625599"/>
            <a:ext cx="657225" cy="375005"/>
          </a:xfrm>
          <a:prstGeom prst="curvedDownArrow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A71B8E9-009D-42F2-A31A-8D9B972A9BE9}"/>
              </a:ext>
            </a:extLst>
          </p:cNvPr>
          <p:cNvSpPr txBox="1"/>
          <p:nvPr/>
        </p:nvSpPr>
        <p:spPr>
          <a:xfrm>
            <a:off x="6004758" y="1619727"/>
            <a:ext cx="4509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F</a:t>
            </a:r>
            <a:endParaRPr kumimoji="1" lang="ja-JP" altLang="en-US" dirty="0"/>
          </a:p>
        </p:txBody>
      </p:sp>
      <p:sp>
        <p:nvSpPr>
          <p:cNvPr id="65" name="矢印: 下カーブ 64">
            <a:extLst>
              <a:ext uri="{FF2B5EF4-FFF2-40B4-BE49-F238E27FC236}">
                <a16:creationId xmlns:a16="http://schemas.microsoft.com/office/drawing/2014/main" id="{28311A97-F1B3-4C1E-B411-9460F95F4455}"/>
              </a:ext>
            </a:extLst>
          </p:cNvPr>
          <p:cNvSpPr/>
          <p:nvPr/>
        </p:nvSpPr>
        <p:spPr>
          <a:xfrm rot="10800000" flipH="1">
            <a:off x="5438775" y="6273638"/>
            <a:ext cx="657225" cy="375005"/>
          </a:xfrm>
          <a:prstGeom prst="curvedDownArrow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A9C25081-5C61-466A-94D4-480263F276CD}"/>
              </a:ext>
            </a:extLst>
          </p:cNvPr>
          <p:cNvSpPr txBox="1"/>
          <p:nvPr/>
        </p:nvSpPr>
        <p:spPr>
          <a:xfrm>
            <a:off x="5956283" y="6391555"/>
            <a:ext cx="4509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sp>
        <p:nvSpPr>
          <p:cNvPr id="69" name="矢印: 下カーブ 68">
            <a:extLst>
              <a:ext uri="{FF2B5EF4-FFF2-40B4-BE49-F238E27FC236}">
                <a16:creationId xmlns:a16="http://schemas.microsoft.com/office/drawing/2014/main" id="{D89B9BFA-53B8-403A-A63C-C5A7F3640A0F}"/>
              </a:ext>
            </a:extLst>
          </p:cNvPr>
          <p:cNvSpPr/>
          <p:nvPr/>
        </p:nvSpPr>
        <p:spPr>
          <a:xfrm rot="5206459" flipH="1">
            <a:off x="8479566" y="3970483"/>
            <a:ext cx="657225" cy="375005"/>
          </a:xfrm>
          <a:prstGeom prst="curvedDownArrow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46880E01-18B1-4B64-87C6-7E5A417DA19C}"/>
              </a:ext>
            </a:extLst>
          </p:cNvPr>
          <p:cNvSpPr txBox="1"/>
          <p:nvPr/>
        </p:nvSpPr>
        <p:spPr>
          <a:xfrm>
            <a:off x="8958680" y="3963064"/>
            <a:ext cx="4509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F</a:t>
            </a:r>
            <a:endParaRPr kumimoji="1" lang="ja-JP" altLang="en-US" dirty="0"/>
          </a:p>
        </p:txBody>
      </p:sp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88C10588-4F19-41DA-ABB2-4F6CDE8201F8}"/>
              </a:ext>
            </a:extLst>
          </p:cNvPr>
          <p:cNvSpPr/>
          <p:nvPr/>
        </p:nvSpPr>
        <p:spPr>
          <a:xfrm rot="16200000" flipH="1">
            <a:off x="2353648" y="3986419"/>
            <a:ext cx="657225" cy="375005"/>
          </a:xfrm>
          <a:prstGeom prst="curvedDownArrow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729B72E7-3C94-4A68-945E-DE0620F18D92}"/>
              </a:ext>
            </a:extLst>
          </p:cNvPr>
          <p:cNvSpPr txBox="1"/>
          <p:nvPr/>
        </p:nvSpPr>
        <p:spPr>
          <a:xfrm>
            <a:off x="2069488" y="3956681"/>
            <a:ext cx="4509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5AA282D-194A-48EF-B30A-667832406A40}"/>
              </a:ext>
            </a:extLst>
          </p:cNvPr>
          <p:cNvSpPr txBox="1"/>
          <p:nvPr/>
        </p:nvSpPr>
        <p:spPr>
          <a:xfrm>
            <a:off x="9924707" y="5825067"/>
            <a:ext cx="1895586" cy="83099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T : </a:t>
            </a:r>
            <a:r>
              <a:rPr kumimoji="1" lang="ja-JP" altLang="en-US" sz="2400" dirty="0"/>
              <a:t>導通</a:t>
            </a:r>
            <a:endParaRPr kumimoji="1" lang="en-US" altLang="ja-JP" sz="2400" dirty="0"/>
          </a:p>
          <a:p>
            <a:r>
              <a:rPr lang="en-US" altLang="ja-JP" sz="2400" dirty="0"/>
              <a:t>F : </a:t>
            </a:r>
            <a:r>
              <a:rPr lang="ja-JP" altLang="en-US" sz="2400" dirty="0"/>
              <a:t>非導通</a:t>
            </a:r>
            <a:endParaRPr kumimoji="1" lang="ja-JP" altLang="en-US" sz="2400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C32C24D9-30C7-487D-8882-4967409A3A7D}"/>
              </a:ext>
            </a:extLst>
          </p:cNvPr>
          <p:cNvGrpSpPr/>
          <p:nvPr/>
        </p:nvGrpSpPr>
        <p:grpSpPr>
          <a:xfrm>
            <a:off x="59902" y="5162237"/>
            <a:ext cx="3343702" cy="1438046"/>
            <a:chOff x="59902" y="5162237"/>
            <a:chExt cx="3343702" cy="1438046"/>
          </a:xfrm>
        </p:grpSpPr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76A1E6E6-9113-4867-9C33-EF1636D1AE1E}"/>
                </a:ext>
              </a:extLst>
            </p:cNvPr>
            <p:cNvSpPr txBox="1"/>
            <p:nvPr/>
          </p:nvSpPr>
          <p:spPr>
            <a:xfrm>
              <a:off x="314921" y="5634634"/>
              <a:ext cx="3088683" cy="96564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kumimoji="1" lang="en-US" altLang="ja-JP" dirty="0"/>
                <a:t>Destroying</a:t>
              </a:r>
              <a:r>
                <a:rPr kumimoji="1" lang="ja-JP" altLang="en-US" dirty="0"/>
                <a:t>に遷移してから</a:t>
              </a:r>
              <a:br>
                <a:rPr kumimoji="1" lang="en-US" altLang="ja-JP" dirty="0"/>
              </a:br>
              <a:r>
                <a:rPr kumimoji="1" lang="en-US" altLang="ja-JP" dirty="0" err="1"/>
                <a:t>CreatePipe</a:t>
              </a:r>
              <a:r>
                <a:rPr kumimoji="1" lang="ja-JP" altLang="en-US" dirty="0"/>
                <a:t>が完了しても</a:t>
              </a:r>
              <a:br>
                <a:rPr kumimoji="1" lang="en-US" altLang="ja-JP" dirty="0"/>
              </a:br>
              <a:r>
                <a:rPr kumimoji="1" lang="en-US" altLang="ja-JP" dirty="0"/>
                <a:t>Generated</a:t>
              </a:r>
              <a:r>
                <a:rPr kumimoji="1" lang="ja-JP" altLang="en-US" dirty="0"/>
                <a:t>へは遷移しない</a:t>
              </a: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617694E-EE7E-4D38-AA7A-0F18CFD6E3CA}"/>
                </a:ext>
              </a:extLst>
            </p:cNvPr>
            <p:cNvSpPr/>
            <p:nvPr/>
          </p:nvSpPr>
          <p:spPr>
            <a:xfrm>
              <a:off x="59902" y="5162237"/>
              <a:ext cx="1586123" cy="47239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dirty="0">
                  <a:solidFill>
                    <a:srgbClr val="FF0000"/>
                  </a:solidFill>
                </a:rPr>
                <a:t>期待通り</a:t>
              </a: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F872294-D309-45E0-93E7-CD38A7ADF2AE}"/>
              </a:ext>
            </a:extLst>
          </p:cNvPr>
          <p:cNvGrpSpPr/>
          <p:nvPr/>
        </p:nvGrpSpPr>
        <p:grpSpPr>
          <a:xfrm>
            <a:off x="2298901" y="2266881"/>
            <a:ext cx="7126939" cy="3310075"/>
            <a:chOff x="2386361" y="2266881"/>
            <a:chExt cx="7126939" cy="3310075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73D056C-154E-4D98-8798-188D6715E3BA}"/>
                </a:ext>
              </a:extLst>
            </p:cNvPr>
            <p:cNvSpPr/>
            <p:nvPr/>
          </p:nvSpPr>
          <p:spPr>
            <a:xfrm>
              <a:off x="2386361" y="2266881"/>
              <a:ext cx="7126939" cy="331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A1290ED2-2E7F-457A-81E7-63D75E8789F2}"/>
                </a:ext>
              </a:extLst>
            </p:cNvPr>
            <p:cNvSpPr/>
            <p:nvPr/>
          </p:nvSpPr>
          <p:spPr>
            <a:xfrm>
              <a:off x="2486048" y="2497460"/>
              <a:ext cx="6909046" cy="130090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b="1" dirty="0">
                  <a:solidFill>
                    <a:sysClr val="windowText" lastClr="000000"/>
                  </a:solidFill>
                </a:rPr>
                <a:t>あらゆるタイミングでパイプの</a:t>
              </a:r>
              <a:br>
                <a:rPr kumimoji="1" lang="en-US" altLang="ja-JP" sz="2800" b="1" dirty="0">
                  <a:solidFill>
                    <a:sysClr val="windowText" lastClr="000000"/>
                  </a:solidFill>
                </a:rPr>
              </a:br>
              <a:r>
                <a:rPr kumimoji="1" lang="ja-JP" altLang="en-US" sz="2800" b="1" dirty="0">
                  <a:solidFill>
                    <a:sysClr val="windowText" lastClr="000000"/>
                  </a:solidFill>
                </a:rPr>
                <a:t>生成・破壊を開始することが可能</a:t>
              </a:r>
              <a:endParaRPr kumimoji="1" lang="en-US" altLang="ja-JP" sz="2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E8659E0E-804F-4F3C-B80B-31D3BCFA9DF7}"/>
                </a:ext>
              </a:extLst>
            </p:cNvPr>
            <p:cNvSpPr/>
            <p:nvPr/>
          </p:nvSpPr>
          <p:spPr>
            <a:xfrm>
              <a:off x="2511015" y="4030785"/>
              <a:ext cx="6909046" cy="130090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ja-JP" sz="2800" b="1" dirty="0">
                  <a:solidFill>
                    <a:srgbClr val="FF0000"/>
                  </a:solidFill>
                </a:rPr>
                <a:t>操作</a:t>
              </a:r>
              <a:r>
                <a:rPr lang="ja-JP" altLang="en-US" sz="2800" b="1" dirty="0">
                  <a:solidFill>
                    <a:srgbClr val="FF0000"/>
                  </a:solidFill>
                </a:rPr>
                <a:t>感の</a:t>
              </a:r>
              <a:r>
                <a:rPr lang="ja-JP" altLang="ja-JP" sz="2800" b="1" dirty="0">
                  <a:solidFill>
                    <a:srgbClr val="FF0000"/>
                  </a:solidFill>
                </a:rPr>
                <a:t>非常に良いパイプ</a:t>
              </a:r>
              <a:r>
                <a:rPr lang="ja-JP" altLang="en-US" sz="2800" b="1" dirty="0">
                  <a:solidFill>
                    <a:srgbClr val="FF0000"/>
                  </a:solidFill>
                </a:rPr>
                <a:t>が</a:t>
              </a:r>
              <a:r>
                <a:rPr lang="ja-JP" altLang="ja-JP" sz="2800" b="1" dirty="0">
                  <a:solidFill>
                    <a:srgbClr val="FF0000"/>
                  </a:solidFill>
                </a:rPr>
                <a:t>完成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8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717480-D107-4A04-BDD8-330392D7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制作のふりかえり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682C72-3CAC-4437-9C59-BFBFE1DD9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877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69EEC8-7FC6-4A48-9987-C8646C48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うまくいったこと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144ED9D8-D933-4A7E-AC16-5B44906C1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170954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3B7C25-F235-4DFB-8EDE-BA69F0AEA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B3B7C25-F235-4DFB-8EDE-BA69F0AEA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DD4806-29F7-4880-98FD-82936DDF1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32DD4806-29F7-4880-98FD-82936DDF14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850808-1E40-4507-AD53-D5AC146B9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C850808-1E40-4507-AD53-D5AC146B9B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0C74C3-927B-4425-90D3-B1F1B727B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10C74C3-927B-4425-90D3-B1F1B727B2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92B963-2ECC-41A4-A233-FDF4ECBBE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092B963-2ECC-41A4-A233-FDF4ECBBE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B7CF20-3DC0-4CF9-B30C-39D332F05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DBB7CF20-3DC0-4CF9-B30C-39D332F05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DFA125-10B0-464E-B153-F7FAC874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ハードウェアの紹介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9D344DF-1372-43D7-9B1D-7BC22077D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070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2A0DFF-E703-4B06-80D1-53EB4F19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うまくいかなかったこと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CED44AAF-9A7B-411F-BAAE-699E1E49C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814162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87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59AA1A-807E-405F-87B8-E7C701904A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C59AA1A-807E-405F-87B8-E7C701904A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DA771-81E9-463F-9C4C-28514F8E5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F8DA771-81E9-463F-9C4C-28514F8E5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5F61C1-1A68-4276-BB30-B42096AFB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25F61C1-1A68-4276-BB30-B42096AFB9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B75E27-425C-461D-9CA8-580535010C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FB75E27-425C-461D-9CA8-580535010C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EDC312-F850-4C65-9C57-AC8B16F95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0EDC312-F850-4C65-9C57-AC8B16F95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D2B4A1-25E6-4875-8D7C-D9D392DB9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5AD2B4A1-25E6-4875-8D7C-D9D392DB9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115B4-EF21-4798-945C-385378B8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今回の制作から得た学び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DC0FBB39-B06E-40A7-B904-316B1F4A5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989562"/>
              </p:ext>
            </p:extLst>
          </p:nvPr>
        </p:nvGraphicFramePr>
        <p:xfrm>
          <a:off x="838200" y="1898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C9773CF-3681-4A23-98B5-95FB4B0A58D5}"/>
              </a:ext>
            </a:extLst>
          </p:cNvPr>
          <p:cNvSpPr/>
          <p:nvPr/>
        </p:nvSpPr>
        <p:spPr>
          <a:xfrm rot="21237309">
            <a:off x="2017336" y="3007152"/>
            <a:ext cx="7603864" cy="1781664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solidFill>
                  <a:sysClr val="windowText" lastClr="0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楽しかったのでヨシ！</a:t>
            </a:r>
          </a:p>
        </p:txBody>
      </p:sp>
    </p:spTree>
    <p:extLst>
      <p:ext uri="{BB962C8B-B14F-4D97-AF65-F5344CB8AC3E}">
        <p14:creationId xmlns:p14="http://schemas.microsoft.com/office/powerpoint/2010/main" val="407561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0488AD8-C783-4545-A2FE-4C3E0FFECFEA}"/>
              </a:ext>
            </a:extLst>
          </p:cNvPr>
          <p:cNvSpPr/>
          <p:nvPr/>
        </p:nvSpPr>
        <p:spPr>
          <a:xfrm>
            <a:off x="-1538514" y="0"/>
            <a:ext cx="15269028" cy="6858000"/>
          </a:xfrm>
          <a:prstGeom prst="rect">
            <a:avLst/>
          </a:prstGeom>
          <a:ln w="1270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15941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BFEB4-1D5B-47F8-8F12-DC8C330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ハードウェア構成</a:t>
            </a:r>
            <a:endParaRPr kumimoji="1" lang="ja-JP" altLang="en-US" sz="5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3867D7-9002-4C62-99DF-66AA4E45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58" y="1473285"/>
            <a:ext cx="7616767" cy="538471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A3E8C1-B09D-4CB3-8217-07197D255514}"/>
              </a:ext>
            </a:extLst>
          </p:cNvPr>
          <p:cNvSpPr txBox="1"/>
          <p:nvPr/>
        </p:nvSpPr>
        <p:spPr>
          <a:xfrm>
            <a:off x="660916" y="2674550"/>
            <a:ext cx="2390628" cy="52322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/>
              <a:t>ガチャガチャ</a:t>
            </a:r>
            <a:endParaRPr kumimoji="1" lang="ja-JP" altLang="en-US" sz="28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5C30AB-F9A4-41F7-8F78-4A1491302D48}"/>
              </a:ext>
            </a:extLst>
          </p:cNvPr>
          <p:cNvSpPr txBox="1"/>
          <p:nvPr/>
        </p:nvSpPr>
        <p:spPr>
          <a:xfrm>
            <a:off x="338009" y="5222723"/>
            <a:ext cx="2713535" cy="52322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305010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A9552F-28B1-4726-AA47-6A4A4432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ガチャガチャ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D92CDEE-1DE1-4F39-8350-29BB430BCB5B}"/>
              </a:ext>
            </a:extLst>
          </p:cNvPr>
          <p:cNvSpPr/>
          <p:nvPr/>
        </p:nvSpPr>
        <p:spPr>
          <a:xfrm>
            <a:off x="8264180" y="3638318"/>
            <a:ext cx="316582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シリアル通信</a:t>
            </a:r>
            <a:r>
              <a:rPr kumimoji="1" lang="ja-JP" altLang="en-US" b="1" dirty="0">
                <a:solidFill>
                  <a:schemeClr val="tx1"/>
                </a:solidFill>
              </a:rPr>
              <a:t>を受けて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rgbClr val="FF0000"/>
                </a:solidFill>
              </a:rPr>
              <a:t>自動回転</a:t>
            </a:r>
            <a:r>
              <a:rPr kumimoji="1" lang="ja-JP" altLang="en-US" b="1" dirty="0">
                <a:solidFill>
                  <a:schemeClr val="tx1"/>
                </a:solidFill>
              </a:rPr>
              <a:t>するガチャガチャ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BA286A0-4F84-453B-934D-518B3E303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r="20940"/>
          <a:stretch/>
        </p:blipFill>
        <p:spPr>
          <a:xfrm>
            <a:off x="3927821" y="1944889"/>
            <a:ext cx="3469828" cy="43760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3159B3-CBE9-486E-8EDE-855C9D5346A8}"/>
              </a:ext>
            </a:extLst>
          </p:cNvPr>
          <p:cNvSpPr/>
          <p:nvPr/>
        </p:nvSpPr>
        <p:spPr>
          <a:xfrm>
            <a:off x="8264180" y="2486025"/>
            <a:ext cx="316582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ゲーム内で特殊な条件を</a:t>
            </a:r>
            <a:br>
              <a:rPr kumimoji="1"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達成することで</a:t>
            </a:r>
            <a:r>
              <a:rPr kumimoji="1" lang="ja-JP" altLang="en-US" b="1" dirty="0">
                <a:solidFill>
                  <a:srgbClr val="FF0000"/>
                </a:solidFill>
              </a:rPr>
              <a:t>回転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2C4B827-33E0-4C16-B058-96EFCB4088D7}"/>
              </a:ext>
            </a:extLst>
          </p:cNvPr>
          <p:cNvSpPr/>
          <p:nvPr/>
        </p:nvSpPr>
        <p:spPr>
          <a:xfrm>
            <a:off x="8264180" y="4790611"/>
            <a:ext cx="3165820" cy="9429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chemeClr val="tx1"/>
                </a:solidFill>
              </a:rPr>
              <a:t>“</a:t>
            </a:r>
            <a:r>
              <a:rPr lang="ja-JP" altLang="en-US" b="1" dirty="0">
                <a:solidFill>
                  <a:schemeClr val="tx1"/>
                </a:solidFill>
              </a:rPr>
              <a:t>特殊な条件</a:t>
            </a:r>
            <a:r>
              <a:rPr lang="en-US" altLang="ja-JP" b="1" dirty="0">
                <a:solidFill>
                  <a:schemeClr val="tx1"/>
                </a:solidFill>
              </a:rPr>
              <a:t>”</a:t>
            </a:r>
            <a:r>
              <a:rPr lang="ja-JP" altLang="en-US" b="1" dirty="0">
                <a:solidFill>
                  <a:schemeClr val="tx1"/>
                </a:solidFill>
              </a:rPr>
              <a:t>については</a:t>
            </a:r>
            <a:br>
              <a:rPr lang="en-US" altLang="ja-JP" b="1" dirty="0">
                <a:solidFill>
                  <a:schemeClr val="tx1"/>
                </a:solidFill>
              </a:rPr>
            </a:br>
            <a:r>
              <a:rPr kumimoji="1" lang="ja-JP" altLang="en-US" b="1" dirty="0">
                <a:solidFill>
                  <a:schemeClr val="tx1"/>
                </a:solidFill>
              </a:rPr>
              <a:t>実際のプレイにて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C31CC7C-2BBC-444C-9696-94474FFF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5" y="1707873"/>
            <a:ext cx="3469828" cy="48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6110A-D8F8-4243-9B61-2B405531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ガチャガチャ 全体図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67FDBD9-E2DD-46D3-BE82-A4BD390AE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1754860"/>
            <a:ext cx="6676572" cy="50051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9604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DD7E4D-76CA-4CD2-9EF4-E33E7A87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ガチャガチャ 配線拡大図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5F8A52A-97E1-4994-A7EC-53671366F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46" y="1705945"/>
            <a:ext cx="6772508" cy="50770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21608F4-67F2-4BFC-836E-AF3C6499675F}"/>
              </a:ext>
            </a:extLst>
          </p:cNvPr>
          <p:cNvGrpSpPr/>
          <p:nvPr/>
        </p:nvGrpSpPr>
        <p:grpSpPr>
          <a:xfrm>
            <a:off x="7304049" y="3429000"/>
            <a:ext cx="2977376" cy="1275129"/>
            <a:chOff x="7304049" y="3429000"/>
            <a:chExt cx="2977376" cy="1275129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2F653FD-F507-4EBD-9B39-6CC88F683DDC}"/>
                </a:ext>
              </a:extLst>
            </p:cNvPr>
            <p:cNvSpPr/>
            <p:nvPr/>
          </p:nvSpPr>
          <p:spPr>
            <a:xfrm>
              <a:off x="7304049" y="3429000"/>
              <a:ext cx="1460809" cy="107051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6993A890-596C-417B-9F4C-11E507CD16C9}"/>
                </a:ext>
              </a:extLst>
            </p:cNvPr>
            <p:cNvSpPr/>
            <p:nvPr/>
          </p:nvSpPr>
          <p:spPr>
            <a:xfrm>
              <a:off x="8907733" y="3790661"/>
              <a:ext cx="1373692" cy="4538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Arduino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7E07322F-A865-40A4-9BA1-EBD92EF398D5}"/>
                </a:ext>
              </a:extLst>
            </p:cNvPr>
            <p:cNvSpPr/>
            <p:nvPr/>
          </p:nvSpPr>
          <p:spPr>
            <a:xfrm>
              <a:off x="8907733" y="4250300"/>
              <a:ext cx="1373692" cy="4538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PC</a:t>
              </a:r>
              <a:r>
                <a:rPr lang="ja-JP" altLang="en-US" dirty="0">
                  <a:solidFill>
                    <a:schemeClr val="tx1"/>
                  </a:solidFill>
                </a:rPr>
                <a:t>に接続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10628505-6EB7-4249-8CCF-8551D2CA497A}"/>
              </a:ext>
            </a:extLst>
          </p:cNvPr>
          <p:cNvGrpSpPr/>
          <p:nvPr/>
        </p:nvGrpSpPr>
        <p:grpSpPr>
          <a:xfrm>
            <a:off x="7426712" y="2152185"/>
            <a:ext cx="3427953" cy="914920"/>
            <a:chOff x="7426712" y="2152185"/>
            <a:chExt cx="3427953" cy="914920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E73031E-2B5D-4594-BCD5-FE38EE0C452F}"/>
                </a:ext>
              </a:extLst>
            </p:cNvPr>
            <p:cNvSpPr/>
            <p:nvPr/>
          </p:nvSpPr>
          <p:spPr>
            <a:xfrm>
              <a:off x="7426712" y="2152185"/>
              <a:ext cx="903249" cy="80288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6CE076D-26B0-4E93-8715-8DF77C593E46}"/>
                </a:ext>
              </a:extLst>
            </p:cNvPr>
            <p:cNvSpPr/>
            <p:nvPr/>
          </p:nvSpPr>
          <p:spPr>
            <a:xfrm>
              <a:off x="8536838" y="2152185"/>
              <a:ext cx="2317827" cy="4538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dirty="0">
                  <a:solidFill>
                    <a:schemeClr val="tx1"/>
                  </a:solidFill>
                </a:rPr>
                <a:t>ドライバモジュール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D34FA36-C41E-4725-A965-E2E8F896F3FE}"/>
                </a:ext>
              </a:extLst>
            </p:cNvPr>
            <p:cNvSpPr/>
            <p:nvPr/>
          </p:nvSpPr>
          <p:spPr>
            <a:xfrm>
              <a:off x="8536837" y="2613276"/>
              <a:ext cx="2317827" cy="4538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モータに接続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60177A0-D4D6-46F7-954E-1A1D069C0E4C}"/>
              </a:ext>
            </a:extLst>
          </p:cNvPr>
          <p:cNvGrpSpPr/>
          <p:nvPr/>
        </p:nvGrpSpPr>
        <p:grpSpPr>
          <a:xfrm>
            <a:off x="3372665" y="1821023"/>
            <a:ext cx="2938925" cy="1401679"/>
            <a:chOff x="3372665" y="1821023"/>
            <a:chExt cx="2938925" cy="1401679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ED6B54C-AC53-480C-A67D-29640526CDE9}"/>
                </a:ext>
              </a:extLst>
            </p:cNvPr>
            <p:cNvSpPr/>
            <p:nvPr/>
          </p:nvSpPr>
          <p:spPr>
            <a:xfrm>
              <a:off x="5597912" y="2152185"/>
              <a:ext cx="713678" cy="107051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72CB35-95BF-44F9-8B7A-3C4790284239}"/>
                </a:ext>
              </a:extLst>
            </p:cNvPr>
            <p:cNvSpPr/>
            <p:nvPr/>
          </p:nvSpPr>
          <p:spPr>
            <a:xfrm>
              <a:off x="3372665" y="1821023"/>
              <a:ext cx="2110018" cy="4538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dirty="0">
                  <a:solidFill>
                    <a:schemeClr val="tx1"/>
                  </a:solidFill>
                </a:rPr>
                <a:t>電源モジュール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0E284AE-6F49-4D45-ACE8-E6CF4C17ABFA}"/>
                </a:ext>
              </a:extLst>
            </p:cNvPr>
            <p:cNvSpPr/>
            <p:nvPr/>
          </p:nvSpPr>
          <p:spPr>
            <a:xfrm>
              <a:off x="3372665" y="2274852"/>
              <a:ext cx="2110018" cy="4538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コンセントに接続</a:t>
              </a:r>
            </a:p>
          </p:txBody>
        </p:sp>
      </p:grpSp>
      <p:sp>
        <p:nvSpPr>
          <p:cNvPr id="3" name="矢印: 上 2">
            <a:extLst>
              <a:ext uri="{FF2B5EF4-FFF2-40B4-BE49-F238E27FC236}">
                <a16:creationId xmlns:a16="http://schemas.microsoft.com/office/drawing/2014/main" id="{A529D7D7-4C65-4F69-83A5-FC671AF5AD9A}"/>
              </a:ext>
            </a:extLst>
          </p:cNvPr>
          <p:cNvSpPr/>
          <p:nvPr/>
        </p:nvSpPr>
        <p:spPr>
          <a:xfrm>
            <a:off x="7399125" y="2853569"/>
            <a:ext cx="967250" cy="1070517"/>
          </a:xfrm>
          <a:prstGeom prst="upArrow">
            <a:avLst/>
          </a:prstGeom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命令</a:t>
            </a:r>
          </a:p>
        </p:txBody>
      </p:sp>
      <p:sp>
        <p:nvSpPr>
          <p:cNvPr id="17" name="矢印: 上 16">
            <a:extLst>
              <a:ext uri="{FF2B5EF4-FFF2-40B4-BE49-F238E27FC236}">
                <a16:creationId xmlns:a16="http://schemas.microsoft.com/office/drawing/2014/main" id="{FD2AB8AE-22ED-47C8-9EFC-FDB9C09E136D}"/>
              </a:ext>
            </a:extLst>
          </p:cNvPr>
          <p:cNvSpPr/>
          <p:nvPr/>
        </p:nvSpPr>
        <p:spPr>
          <a:xfrm rot="5400000">
            <a:off x="6453885" y="2078018"/>
            <a:ext cx="967250" cy="1070517"/>
          </a:xfrm>
          <a:prstGeom prst="upArrow">
            <a:avLst/>
          </a:prstGeom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 b="1" dirty="0"/>
              <a:t>電源</a:t>
            </a:r>
            <a:endParaRPr kumimoji="1" lang="ja-JP" altLang="en-US" b="1" dirty="0"/>
          </a:p>
        </p:txBody>
      </p:sp>
      <p:sp>
        <p:nvSpPr>
          <p:cNvPr id="24" name="矢印: 上 23">
            <a:extLst>
              <a:ext uri="{FF2B5EF4-FFF2-40B4-BE49-F238E27FC236}">
                <a16:creationId xmlns:a16="http://schemas.microsoft.com/office/drawing/2014/main" id="{C65D82F4-399F-4E87-9304-71933561CE64}"/>
              </a:ext>
            </a:extLst>
          </p:cNvPr>
          <p:cNvSpPr/>
          <p:nvPr/>
        </p:nvSpPr>
        <p:spPr>
          <a:xfrm rot="2700000">
            <a:off x="8128500" y="1192868"/>
            <a:ext cx="967250" cy="1070517"/>
          </a:xfrm>
          <a:prstGeom prst="upArrow">
            <a:avLst/>
          </a:prstGeom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ja-JP" altLang="en-US" b="1" dirty="0"/>
              <a:t>モータ</a:t>
            </a:r>
          </a:p>
        </p:txBody>
      </p:sp>
    </p:spTree>
    <p:extLst>
      <p:ext uri="{BB962C8B-B14F-4D97-AF65-F5344CB8AC3E}">
        <p14:creationId xmlns:p14="http://schemas.microsoft.com/office/powerpoint/2010/main" val="408943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24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ytheme_01">
      <a:majorFont>
        <a:latin typeface="Arial"/>
        <a:ea typeface="游ゴシック"/>
        <a:cs typeface=""/>
      </a:majorFont>
      <a:minorFont>
        <a:latin typeface="Arial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5320</TotalTime>
  <Words>1110</Words>
  <PresentationFormat>ワイド画面</PresentationFormat>
  <Paragraphs>231</Paragraphs>
  <Slides>52</Slides>
  <Notes>16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9" baseType="lpstr">
      <vt:lpstr>HG創英角ﾎﾟｯﾌﾟ体</vt:lpstr>
      <vt:lpstr>ＭＳ 明朝</vt:lpstr>
      <vt:lpstr>游ゴシック</vt:lpstr>
      <vt:lpstr>游ゴシック Medium</vt:lpstr>
      <vt:lpstr>Arial</vt:lpstr>
      <vt:lpstr>Arial Black</vt:lpstr>
      <vt:lpstr>Office テーマ</vt:lpstr>
      <vt:lpstr>MN演習 最終プレゼン</vt:lpstr>
      <vt:lpstr>目次</vt:lpstr>
      <vt:lpstr>作品のコンセプト</vt:lpstr>
      <vt:lpstr>ゲーム内容</vt:lpstr>
      <vt:lpstr>ハードウェアの紹介</vt:lpstr>
      <vt:lpstr>ハードウェア構成</vt:lpstr>
      <vt:lpstr>ガチャガチャ</vt:lpstr>
      <vt:lpstr>ガチャガチャ 全体図</vt:lpstr>
      <vt:lpstr>ガチャガチャ 配線拡大図</vt:lpstr>
      <vt:lpstr>ガチャガチャ 背面図</vt:lpstr>
      <vt:lpstr>コントローラー</vt:lpstr>
      <vt:lpstr>コントローラー 上面図</vt:lpstr>
      <vt:lpstr>コントローラーの内部構造</vt:lpstr>
      <vt:lpstr>コントローラーの内部構造</vt:lpstr>
      <vt:lpstr>コントローラーの動作</vt:lpstr>
      <vt:lpstr>実際のプレイがこちら</vt:lpstr>
      <vt:lpstr>いかがでしたか？</vt:lpstr>
      <vt:lpstr>使用した技術</vt:lpstr>
      <vt:lpstr>作業分担</vt:lpstr>
      <vt:lpstr>アピールポイント</vt:lpstr>
      <vt:lpstr>アピールポイント</vt:lpstr>
      <vt:lpstr>スムーズに回転する ガチャガチャ</vt:lpstr>
      <vt:lpstr>カプセルが詰まってしまう問題</vt:lpstr>
      <vt:lpstr>解決策</vt:lpstr>
      <vt:lpstr>高い位置に  ステッピングモータを固定</vt:lpstr>
      <vt:lpstr>ガチャガチャ回転部の  強度が足りない問題</vt:lpstr>
      <vt:lpstr>シリアルポートの自動判別</vt:lpstr>
      <vt:lpstr>シリアルポートの特定中</vt:lpstr>
      <vt:lpstr>特定完了</vt:lpstr>
      <vt:lpstr>出力装置が接続されていないとき</vt:lpstr>
      <vt:lpstr>ハードウェア図</vt:lpstr>
      <vt:lpstr>２つのポートを識別</vt:lpstr>
      <vt:lpstr>判別手順</vt:lpstr>
      <vt:lpstr>完成図</vt:lpstr>
      <vt:lpstr>どんなパターンにも 対応できるパイプ</vt:lpstr>
      <vt:lpstr>対応が難しいパターン</vt:lpstr>
      <vt:lpstr>対応が難しいパターン</vt:lpstr>
      <vt:lpstr>対応が難しいパターン</vt:lpstr>
      <vt:lpstr>対応が難しいパターン</vt:lpstr>
      <vt:lpstr>こまった こまった</vt:lpstr>
      <vt:lpstr>解決策</vt:lpstr>
      <vt:lpstr>パイプを4分割</vt:lpstr>
      <vt:lpstr>パイプを4分割</vt:lpstr>
      <vt:lpstr>完成図</vt:lpstr>
      <vt:lpstr>完成図（斜め上から見たパイプ）</vt:lpstr>
      <vt:lpstr>（余談）パイプの状態遷移図</vt:lpstr>
      <vt:lpstr>（余談）パイプの状態遷移図</vt:lpstr>
      <vt:lpstr>制作のふりかえり</vt:lpstr>
      <vt:lpstr>うまくいったこと</vt:lpstr>
      <vt:lpstr>うまくいかなかったこと</vt:lpstr>
      <vt:lpstr>今回の制作から得た学び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2021-11-25T18:47:20Z</dcterms:created>
  <dcterms:modified xsi:type="dcterms:W3CDTF">2022-05-26T09:27:45Z</dcterms:modified>
</cp:coreProperties>
</file>